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2" r:id="rId4"/>
    <p:sldId id="263" r:id="rId5"/>
    <p:sldId id="258" r:id="rId6"/>
    <p:sldId id="264" r:id="rId7"/>
    <p:sldId id="259" r:id="rId8"/>
    <p:sldId id="260" r:id="rId9"/>
    <p:sldId id="265" r:id="rId10"/>
    <p:sldId id="261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25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39D2F98-D6F7-4919-85F6-0AAA731316A3}" type="datetimeFigureOut">
              <a:rPr lang="en-GB" smtClean="0"/>
              <a:t>28/03/15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F718173-E948-4A2B-A7E4-407F0998473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39D2F98-D6F7-4919-85F6-0AAA731316A3}" type="datetimeFigureOut">
              <a:rPr lang="en-GB" smtClean="0"/>
              <a:t>28/03/15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F718173-E948-4A2B-A7E4-407F0998473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39D2F98-D6F7-4919-85F6-0AAA731316A3}" type="datetimeFigureOut">
              <a:rPr lang="en-GB" smtClean="0"/>
              <a:t>28/03/15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F718173-E948-4A2B-A7E4-407F0998473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39D2F98-D6F7-4919-85F6-0AAA731316A3}" type="datetimeFigureOut">
              <a:rPr lang="en-GB" smtClean="0"/>
              <a:t>28/03/15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F718173-E948-4A2B-A7E4-407F09984737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39D2F98-D6F7-4919-85F6-0AAA731316A3}" type="datetimeFigureOut">
              <a:rPr lang="en-GB" smtClean="0"/>
              <a:t>28/03/15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F718173-E948-4A2B-A7E4-407F09984737}" type="slidenum">
              <a:rPr lang="en-GB" smtClean="0"/>
              <a:t>‹#›</a:t>
            </a:fld>
            <a:endParaRPr lang="en-GB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39D2F98-D6F7-4919-85F6-0AAA731316A3}" type="datetimeFigureOut">
              <a:rPr lang="en-GB" smtClean="0"/>
              <a:t>28/03/15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F718173-E948-4A2B-A7E4-407F09984737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39D2F98-D6F7-4919-85F6-0AAA731316A3}" type="datetimeFigureOut">
              <a:rPr lang="en-GB" smtClean="0"/>
              <a:t>28/03/15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F718173-E948-4A2B-A7E4-407F09984737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39D2F98-D6F7-4919-85F6-0AAA731316A3}" type="datetimeFigureOut">
              <a:rPr lang="en-GB" smtClean="0"/>
              <a:t>28/03/15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F718173-E948-4A2B-A7E4-407F09984737}" type="slidenum">
              <a:rPr lang="en-GB" smtClean="0"/>
              <a:t>‹#›</a:t>
            </a:fld>
            <a:endParaRPr lang="en-GB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39D2F98-D6F7-4919-85F6-0AAA731316A3}" type="datetimeFigureOut">
              <a:rPr lang="en-GB" smtClean="0"/>
              <a:t>28/03/15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F718173-E948-4A2B-A7E4-407F0998473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639D2F98-D6F7-4919-85F6-0AAA731316A3}" type="datetimeFigureOut">
              <a:rPr lang="en-GB" smtClean="0"/>
              <a:t>28/03/15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F718173-E948-4A2B-A7E4-407F09984737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39D2F98-D6F7-4919-85F6-0AAA731316A3}" type="datetimeFigureOut">
              <a:rPr lang="en-GB" smtClean="0"/>
              <a:t>28/03/15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F718173-E948-4A2B-A7E4-407F09984737}" type="slidenum">
              <a:rPr lang="en-GB" smtClean="0"/>
              <a:t>‹#›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639D2F98-D6F7-4919-85F6-0AAA731316A3}" type="datetimeFigureOut">
              <a:rPr lang="en-GB" smtClean="0"/>
              <a:t>28/03/15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0F718173-E948-4A2B-A7E4-407F09984737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eadwritethink.org/files/resources/interactives/timeline_2/" TargetMode="External"/><Relationship Id="rId4" Type="http://schemas.openxmlformats.org/officeDocument/2006/relationships/hyperlink" Target="http://www.habibtoumi.com/2013/01/19/candid-and-cheerful-gulf-women-stand-out-in-stadium-crowds/" TargetMode="External"/><Relationship Id="rId5" Type="http://schemas.openxmlformats.org/officeDocument/2006/relationships/hyperlink" Target="http://www.wisegeek.org/in-which-countries-are-women-not-allowed-to-vote.htm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australia.gov.au/about-australia/australian-story/austn-suffragettes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4.jpeg"/><Relationship Id="rId3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eg"/><Relationship Id="rId3" Type="http://schemas.openxmlformats.org/officeDocument/2006/relationships/image" Target="../media/image9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99592" y="1268760"/>
            <a:ext cx="4318248" cy="2666727"/>
          </a:xfrm>
        </p:spPr>
        <p:txBody>
          <a:bodyPr/>
          <a:lstStyle/>
          <a:p>
            <a:r>
              <a:rPr lang="en-GB" dirty="0" smtClean="0"/>
              <a:t>Women’s Suffrage in Australia</a:t>
            </a:r>
            <a:endParaRPr lang="en-GB" dirty="0"/>
          </a:p>
        </p:txBody>
      </p:sp>
      <p:pic>
        <p:nvPicPr>
          <p:cNvPr id="17410" name="Picture 2" descr="http://thedevelopmentofwomensrights.weebly.com/uploads/1/1/5/8/11585765/1141727_ori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2160" y="1412776"/>
            <a:ext cx="2752725" cy="37719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 smtClean="0"/>
              <a:t>Australian government, </a:t>
            </a:r>
            <a:r>
              <a:rPr lang="en-GB" dirty="0" smtClean="0">
                <a:hlinkClick r:id="rId2"/>
              </a:rPr>
              <a:t>http://www.australia.gov.au/about-australia/australian-story/austn-suffragettes</a:t>
            </a:r>
            <a:r>
              <a:rPr lang="en-GB" dirty="0" smtClean="0"/>
              <a:t>, accessed 26/3/15</a:t>
            </a:r>
          </a:p>
          <a:p>
            <a:r>
              <a:rPr lang="en-GB" dirty="0" smtClean="0"/>
              <a:t>Read, write, think incorporated, </a:t>
            </a:r>
            <a:r>
              <a:rPr lang="en-GB" dirty="0" smtClean="0">
                <a:hlinkClick r:id="rId3"/>
              </a:rPr>
              <a:t>http://www.readwritethink.org/files/resources/interactives/timeline_2/</a:t>
            </a:r>
            <a:r>
              <a:rPr lang="en-GB" dirty="0" smtClean="0"/>
              <a:t> , accessed 26/3/15</a:t>
            </a:r>
          </a:p>
          <a:p>
            <a:r>
              <a:rPr lang="en-GB" dirty="0"/>
              <a:t>Habib </a:t>
            </a:r>
            <a:r>
              <a:rPr lang="en-GB" dirty="0" smtClean="0"/>
              <a:t>Toumi,  image, </a:t>
            </a:r>
            <a:r>
              <a:rPr lang="en-GB" dirty="0" smtClean="0">
                <a:hlinkClick r:id="rId4"/>
              </a:rPr>
              <a:t> http://www.habibtoumi.com/2013/01/19/candid-and-cheerful-gulf-women-stand-out-in-stadium-crowds/</a:t>
            </a:r>
            <a:r>
              <a:rPr lang="en-GB" dirty="0" smtClean="0"/>
              <a:t> , accessed 26/3/15</a:t>
            </a:r>
          </a:p>
          <a:p>
            <a:r>
              <a:rPr lang="en-GB" dirty="0" err="1" smtClean="0"/>
              <a:t>Wisegeek</a:t>
            </a:r>
            <a:r>
              <a:rPr lang="en-GB" dirty="0" smtClean="0"/>
              <a:t> inc, </a:t>
            </a:r>
            <a:r>
              <a:rPr lang="en-GB" dirty="0" smtClean="0">
                <a:hlinkClick r:id="rId5"/>
              </a:rPr>
              <a:t>http://www.wisegeek.org/in-which-countries-are-women-not-allowed-to-vote.htm#didyouknowout</a:t>
            </a:r>
            <a:r>
              <a:rPr lang="en-GB" dirty="0" smtClean="0"/>
              <a:t> , accessed 26/3/15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References</a:t>
            </a:r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Timeline</a:t>
            </a:r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l="3257" t="9369" r="3915" b="12370"/>
          <a:stretch>
            <a:fillRect/>
          </a:stretch>
        </p:blipFill>
        <p:spPr bwMode="auto">
          <a:xfrm>
            <a:off x="1043608" y="1484784"/>
            <a:ext cx="7560840" cy="47752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Important People</a:t>
            </a:r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2483768" y="1844824"/>
            <a:ext cx="1944216" cy="504056"/>
          </a:xfrm>
        </p:spPr>
        <p:txBody>
          <a:bodyPr>
            <a:normAutofit/>
          </a:bodyPr>
          <a:lstStyle/>
          <a:p>
            <a:pPr algn="ctr"/>
            <a:r>
              <a:rPr lang="en-GB" dirty="0" smtClean="0"/>
              <a:t>Mary Lee</a:t>
            </a:r>
            <a:endParaRPr lang="en-GB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half" idx="3"/>
          </p:nvPr>
        </p:nvSpPr>
        <p:spPr>
          <a:xfrm>
            <a:off x="6444208" y="1853134"/>
            <a:ext cx="2303239" cy="567754"/>
          </a:xfrm>
        </p:spPr>
        <p:txBody>
          <a:bodyPr>
            <a:normAutofit fontScale="77500" lnSpcReduction="20000"/>
          </a:bodyPr>
          <a:lstStyle/>
          <a:p>
            <a:pPr algn="ctr"/>
            <a:r>
              <a:rPr lang="en-GB" dirty="0" err="1" smtClean="0"/>
              <a:t>Cathrine</a:t>
            </a:r>
            <a:r>
              <a:rPr lang="en-GB" dirty="0" smtClean="0"/>
              <a:t> Helen Spence</a:t>
            </a:r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2"/>
          </p:nvPr>
        </p:nvSpPr>
        <p:spPr>
          <a:xfrm>
            <a:off x="2483768" y="2484586"/>
            <a:ext cx="2304256" cy="3968750"/>
          </a:xfrm>
        </p:spPr>
        <p:txBody>
          <a:bodyPr>
            <a:normAutofit fontScale="85000" lnSpcReduction="20000"/>
          </a:bodyPr>
          <a:lstStyle/>
          <a:p>
            <a:r>
              <a:rPr lang="en-GB" dirty="0" smtClean="0"/>
              <a:t>A member of </a:t>
            </a:r>
            <a:r>
              <a:rPr lang="en-GB" dirty="0"/>
              <a:t>Social Purity </a:t>
            </a:r>
            <a:r>
              <a:rPr lang="en-GB" dirty="0" smtClean="0"/>
              <a:t>Society</a:t>
            </a:r>
          </a:p>
          <a:p>
            <a:r>
              <a:rPr lang="en-GB" dirty="0" smtClean="0"/>
              <a:t>Successfully raised the age of consent from 13 to 16</a:t>
            </a:r>
          </a:p>
          <a:p>
            <a:r>
              <a:rPr lang="en-GB" dirty="0" smtClean="0"/>
              <a:t>Formed the first trade union</a:t>
            </a:r>
          </a:p>
          <a:p>
            <a:r>
              <a:rPr lang="en-GB" dirty="0" smtClean="0"/>
              <a:t>Created the Women’s Suffrage League</a:t>
            </a:r>
            <a:endParaRPr lang="en-GB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4"/>
          </p:nvPr>
        </p:nvSpPr>
        <p:spPr>
          <a:xfrm>
            <a:off x="6948264" y="2492896"/>
            <a:ext cx="1944216" cy="3816424"/>
          </a:xfrm>
        </p:spPr>
        <p:txBody>
          <a:bodyPr>
            <a:normAutofit fontScale="85000" lnSpcReduction="20000"/>
          </a:bodyPr>
          <a:lstStyle/>
          <a:p>
            <a:r>
              <a:rPr lang="en-GB" dirty="0"/>
              <a:t> Australian author, teacher, journalist, politician and </a:t>
            </a:r>
            <a:r>
              <a:rPr lang="en-GB" dirty="0" smtClean="0"/>
              <a:t>suffragist.</a:t>
            </a:r>
          </a:p>
          <a:p>
            <a:r>
              <a:rPr lang="en-GB" dirty="0" smtClean="0"/>
              <a:t> Was the first female </a:t>
            </a:r>
            <a:r>
              <a:rPr lang="en-GB" dirty="0"/>
              <a:t>political </a:t>
            </a:r>
            <a:r>
              <a:rPr lang="en-GB" dirty="0" smtClean="0"/>
              <a:t>candidate</a:t>
            </a:r>
          </a:p>
          <a:p>
            <a:r>
              <a:rPr lang="en-GB" dirty="0" smtClean="0"/>
              <a:t>Was on the $5 note</a:t>
            </a:r>
            <a:endParaRPr lang="en-GB" dirty="0"/>
          </a:p>
        </p:txBody>
      </p:sp>
      <p:pic>
        <p:nvPicPr>
          <p:cNvPr id="2050" name="Picture 2" descr="http://upload.wikimedia.org/wikipedia/commons/9/9a/Mary_Lee_%28suffragette%2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556792"/>
            <a:ext cx="2152650" cy="3419475"/>
          </a:xfrm>
          <a:prstGeom prst="rect">
            <a:avLst/>
          </a:prstGeom>
          <a:noFill/>
        </p:spPr>
      </p:pic>
      <p:pic>
        <p:nvPicPr>
          <p:cNvPr id="2052" name="Picture 4" descr="http://upload.wikimedia.org/wikipedia/commons/thumb/7/74/Catherine_Helen_Spence.jpg/150px-Catherine_Helen_Spenc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8024" y="1988840"/>
            <a:ext cx="1755859" cy="237626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Important People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Vida Goldstein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GB" dirty="0" smtClean="0"/>
              <a:t>Collected more than 30, 000 signatures door knocking to gain support for the vote</a:t>
            </a:r>
            <a:endParaRPr lang="en-GB" dirty="0"/>
          </a:p>
        </p:txBody>
      </p:sp>
      <p:pic>
        <p:nvPicPr>
          <p:cNvPr id="20482" name="Picture 2" descr="Portrait of Vida Goldstei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1844824"/>
            <a:ext cx="2736304" cy="400868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556792"/>
            <a:ext cx="8229600" cy="4968552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Why were trade unions good for women’s suffrage?</a:t>
            </a:r>
          </a:p>
          <a:p>
            <a:r>
              <a:rPr lang="en-GB" dirty="0" smtClean="0"/>
              <a:t>How did women get the vote?</a:t>
            </a:r>
          </a:p>
          <a:p>
            <a:r>
              <a:rPr lang="en-GB" dirty="0" smtClean="0"/>
              <a:t>Why did women want the vote?</a:t>
            </a:r>
          </a:p>
          <a:p>
            <a:r>
              <a:rPr lang="en-GB" dirty="0" smtClean="0"/>
              <a:t>What organisations helped to promote women’s rights?</a:t>
            </a:r>
          </a:p>
          <a:p>
            <a:endParaRPr lang="en-GB" sz="3000" dirty="0">
              <a:solidFill>
                <a:srgbClr val="C00000"/>
              </a:solidFill>
            </a:endParaRPr>
          </a:p>
          <a:p>
            <a:pPr>
              <a:buNone/>
            </a:pPr>
            <a:r>
              <a:rPr lang="en-GB" sz="3000" dirty="0" smtClean="0">
                <a:solidFill>
                  <a:srgbClr val="C00000"/>
                </a:solidFill>
              </a:rPr>
              <a:t>NOTE: all of these questions are open-ended. This means they cannot be simply answered but need longer and more detailed answers</a:t>
            </a:r>
          </a:p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Sub Questions</a:t>
            </a:r>
            <a:endParaRPr lang="en-GB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482952" cy="4925144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Trade unions were good for women’s suffrage because it meant that women were able to protect members against unjust treatment by employers</a:t>
            </a:r>
          </a:p>
          <a:p>
            <a:r>
              <a:rPr lang="en-GB" dirty="0" smtClean="0"/>
              <a:t>It also gave members bargaining power to negotiate things like pay increases (from 1/3 to ½ of men’s wages) and break times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Why were trade unions good for women’s suffrage?</a:t>
            </a:r>
            <a:endParaRPr lang="en-GB" dirty="0"/>
          </a:p>
        </p:txBody>
      </p:sp>
      <p:sp>
        <p:nvSpPr>
          <p:cNvPr id="22530" name="AutoShape 2" descr="data:image/jpeg;base64,/9j/4AAQSkZJRgABAQAAAQABAAD/2wCEAAkGBxQTEhUUEhQVFRUXGB0YGRcYFxgeHBwfHB0fGRwYFxgcHiggGBolHBUdITEhJSkrLi4uHR8zODMsNygtLiwBCgoKDg0OGxAQGiwkHCQsLCwsLCwsLCwsLCwsLCwsLCwsLCwsLCwsLCwsLCwsLCwsLCwsLCwsLCwsLCwsLCwsLP/AABEIAOEA4QMBIgACEQEDEQH/xAAcAAABBAMBAAAAAAAAAAAAAAAGAAQFBwECAwj/xABJEAACAgAEAwUEBQkHAgUFAQABAgMRAAQSIQUxQQYTIlFhBzJxgRQjQpGhJDNScqKxssHwFTRic4LR4VSTFlNj0vFEdJKzwkP/xAAZAQADAQEBAAAAAAAAAAAAAAAAAQIDBAX/xAAoEQEBAAIBBAEEAQUBAAAAAAAAAQIRMQMEEiFRBRMyQcFSYXGB0RT/2gAMAwEAAhEDEQA/AGfY2H8ty58pFxbebyiyadYsKwcA8rHInzq7+NYqbsYLzuX3/wD9Bi4DzxhjfTeSMMNjfLrgZlyUmtRl3hSgXh0rssZ0owJHvBg/eACvEo5jfErxd5EMUkdlVepEH2lbw6uV2pIPwvyx14dwyOG9AO/mSaFkhF8kBY0Big7PllaMxtZUroNk2QRR35364iFeOGaDIqKjaGQ0d7ClRps7k0WOHvHuI9xEWAJYnSoCs2566V8RCi2NdAcB3EePrLJk8yCv1WZaGQoTykUUdwCFrmp5GxzwQWhrKZ2TI5nMJ3McsmoR+L3tJtajA3LOrCyB8Rvjr2e4sFXLyOxvLSBFH6Uchojc81tt+Xu8r3nfaJw/u83lc2oNd5Gr15owZfvFj5DEP2m4d3Wbnj0nurXSVIVo+/NkqPtqWUqb23AsbYpIh9qGZAES/aIfT52So23GxAZSfJuW+0z2kTu8gFIoL3Kn3dqdBdHwmiOR2OB7i8wnOTZ9LSdxEW6UZJokah1s6hQPK79SvtfGGycwkPhNaiByGtbNXvQ3+WJUDs9l8wMssMiwlR3r8wSz21jVqpQdTLS2QSAa54IOyGcHe5iEFdPhmj0gAaXAU6QDytdX+r1w37HcIik72SaMNKk7qGdi5HI2GOxvVeoAXeGvDsu2XzKOQgVHOXOlDqIP23Y0AL0v194n4AEnEc+0Mw+qmkEioo7tbCkM2pn38Ip1+NemBrMyESyhWUBnNBV1S6lmkJKIAS1i11GtJ9N8FfG+IdwEk0yONRUpGupjYNUvXcYh48szZmSTSURXNuQgFGJDZJ8VhmPkN2s7UQzDN5XSxJQF4IEc6mLadThdGs7io4ib5WzGqOJDN5Ve/Ph1AAyaiDpA3s6zqBfcigNkI5VvLcLy9ozOoAkJ8JFeDcIrD9Xc+rHA/mIJGDQIHEqARKdJKaQQUmYt4SNOzb37w31DAESun8mkI1FlzMqylgAhMp8R3p1Iegu9nSOpOIKXslnGeWSKRJySwcq9N9lhYNU10QAdtI9MH+Z4E6NlhCqNHDGYirMVPNGVrCknePceuE/AHWI9y6xTd4ZLG6nUQWV7FuCBz2ODZaBPCey+clMJmURLEVprYSgBmNCj7x8/1fXBlxtPGiab71SviJYWNyhFmr8JJ8lO/LDLivFs5FavDHYUsZRIqoRuNmcimGoeEg35ViE7OcWknzMshiEkMYvvI0YlDoC6Yros7bWByq6F4AMEikYK1KXjN82VSSCr0BZVPFYJBO3zwx42k08D5fuo2cd2zKsjUUsnmVBu4/d8jz64I+6GnckWNzsDvzO1eL1w2TMZeNdeuNQ1W7OPFQoWzGzt64AxwyJly0a6dDiMDSd9JA5GjvXocVj2lYRSv3oumIKMzAEbESEByJGJk1aRyCsKHPFkv2hyoJBzEWy6jTqaHmSDtiB7SLk83G7mVHCRFiVBZlUE+NCDQJII63VdMECrm4lTMxYq1DQYwFGxsalWujHfc3jlkc9IJk8RGqRdZFgv4wfFv5jly+/DOaQGqUCgem53Jtje5F18APLCyRqSPnYdT+0MVUbejhigOLD66X9dv3nHoAYoDjH5+X/Mb+I4IjqcGdYWFjGGyHfYjfPZceT/AMjg7hmM0+ayshYKGDxupIKmkYrdVYZg452DXTAN2FN5+D9Y/wADHDntRxVos1mtDurK4I0Ej7Ebb0fMDdhVDryxlg66O+GwZoyh8w6KiqVWNLOs7XI5PwNKOV4ks7mRHGztyVS3PyF1ikOGdqczDNrSV2XV+bd2ZSCdx4uvrQP7sGTcVbOKZXWQRyR5hVQe5pClgGPWQnLtddCOV73YWzri/EWzRyqEd0XZweTgEP3J8XK9OsqSKsj0wIdsUGXlzMDD3zHJGVFAVqPLfbS5Wh1F7DbElmuKwwKhQ0UkkUBaYqGdMwlWRaMLBO4HLmMC3ajjv0zMPMwKLp0ooAJAHIMeu5NnDhUs72mzUyFJZmddQaiF2I5FTW1emJ7sk5nZAXLsweBw9NpLDvYG3+yXjb5g/pYCA2H/AAAn6RF9YsXjB1t7qkbhm8+X44dhQZZYteWjZNU0RjVSygABZFkA1N4h9tSyg8qo88T2U4vmc2sqyd0sbDQhCtTOxKg6g1kK6gWKsNe1Y7zyZWWpJpY4de6hpijAXVnYMCwFlSSLHXc4nuHcJyid2YY4vCPA4piL56WNncYjazXsjH+fkFBJZA6jewdChr8RAsjl0w64hw5mdyqqwkjKsGIAutN+6Wsqa2/RGJE5hbIUhmFEqGF0drq9v+MNuI54IB4JXJ1UEFE1sRqJULtuNxdbXhG4cbaRMsaLM40AlQ1nxKGICWwsX7u4wuFZZWjRpEOobnUGG421UxJJoDxHc+nLAnxP2lBfzMBI85GA+9VuuW1nfHD+0eMZldUSLGpsbaFog0R4mLA7dQMPRbWI7ACyaHmcR83HMurFO9VnALaEOpqUWTpWzywK8a7HNPEkb5pu9WrMjMQ187UtWzHah5YDc3wqXhkwMviSRHjLRsQdJFEAsPC/Uef7iSC2rAbt7lypaGPMTCwtpEa1EEhSTVE1+OImX2gzNIkcOUB72+6Zpdnq9wAu4scr9MDvHMpFk44lIZ4z9ag1Ad8XBrvCg3EdKDTCwwqrOBKXikrSibVUikFSNgun3QoGwUVWnlWK0Vowh42vEXKcRKRrGCyUNNMCAyk2WNrZrzX0xJQdsctlIxHHJ3+hdKqsZRd68bMRvVepNnABxDiQdklRdE27Sm7Vnu9YHS+q8rJ6Y58Ty4WQaB4ZAHUeQYXXyNj5YV5LayuzHG4c8p+nBDJG1qGQaSrAClBB69BytfnKcQ4Nw/MAr3JUke/FAwIo9GCVvX3YrLslx1stmI3BJHuMDqI0k3sAdyLNbEDyOLyLd7ASjHxxnS3qV2PobOEcqnO0mchiD5TJ3o2WRtNMxG5Vm2LeLbcbUed7TnZziZkyE0QRYiBoeZiXZpHPhBSrHxJoGhgN4jwDMwSCOSJ9ZNLQJDk/osPeOD3sn2OWPvPpEbM3doSXGkKx3KoQaatvF0K+uHR7VjmySxJ2J3Is8+t2eZO/zxlTRU0PeG9/Dmf6rEp2thRM3Ii/m7FENrJ8ItixO7E7kHEG+wvp0/f8sNNelIzsMUBxlvr5f8xv4ji+8obRD/hH7sefOOf3ib/Mf+I4InOenHVhYbYWGz0sbsCbz8Hxb+BsWPm+J5eITO8iKFcJIdG4JAIRtjqsEdORxXPs+H5fD/r/AIGwc8Vy8LGWJss8plkDsDQV9IVSwcuAlAAC6ujzu8ZYuqqh7SRQjMy/RnDxFiwoEVfNaPRfPlyw74HxeOAxsTI7DVYIGhNasjaUJ8bHVe5AxLe0OHLx93HlohYJkkl3Zrb7LsbNnnueorAh9FOnVRqr3DfLeq3/AJY1/TN1z8aAgxq3dnkxPPla3VagTv8ALbDV4DQYHUtbkA0DtaknqLH3jBPwDsJmc1H3gKRob0ay2/LegDpB8+e3LHXP9j8zkojMzKUYaJQlE6GI5FhvZHOhW3rRsaB+N45ijBkJVgbBB3BHUHGADdf1/wAY1Y4A2ZySSdydyTvfxON1lI2BIvnRP41jgpxspwBJ5DicsYKxSNGHFMF21VdCxv1q/XBAvamV4dMqatJRDMdytAqSIzsHKGtQ8h1IwHA73iR4XONS660qSTdcgNVCzRJI907EgYKcFnZngT5zMF2BSONqkJJDEgAd2Oo5bnatRxZqzhAwRVCINKgbWaBAHTrWK14X2uGXhaMIq60MiOr2SdJUBrWxINIHIDb137Z/2gBVjjhUyMqDVITsXoXpWjflf3YjVqtxYM+bCyxjcBwwJ5CxRG38/Uee2ONZCPMRSQyjwsvPbY/pL6ir+7FS5zN5+eVRIlOUHgkUKANRII7ytJ1dQQdlHSsSvDO0XEI2bvUMqIDrZApK6TQfwGmIutO1j4YNDYK4/lJIpO6lk7zRsviJGg7qy3sFYEEViMPLn8t7+Plg/wC2kUeZy/fRBVMJB2cENFJuCl0wAexpIsXQ6DFf6cVEWNpKJJACjyvl5czbYeZiVngQmm7v6sEk+rCuRGxA/wBOI847ZZtmUmuqirGrl8jRO9eXLCpNYpipsE2Nr8vgfh8MW77MePCaLuZNniUV0BB2sb77UT6knriniCKPTp+7fBD2F4mYM1GSoZHYI4oHY7A78qLWfS8KnL7XRxCcKyvrtVB+rUBmLHTpIABawLG36WK+9qOa0qiLrXWAX3ADLVBWAO7eEXY8uXLBXxfORnWAoZYyRsqACqDaSzpZuwWBoaau7xVvavPB5j9V3QpTR0sQACq6Ws0pWrW6u8EXURlWclUjGosdCqALJbagasE3XzwT9reCwLCsuUDlCWLDchaAWjta0QfePnvgcycdOD4lNhkNAjnz3qxY5+mCZ+0kIV+9jfS7CQwxlVRnoeNmvUFJvwb0QMMotTgeUWKCKNdRCqK1Gzvvufnig+Pf3ib/ADX/AIjj0Pl31Kp8wD9++PPPH/7zP/mv/EcETnwjsLCxnDZrO7BpWfhH638DYle1eZypeVJZJVCyAyIsCMHoBwBIV28JHM9T0OIH2c5oNn4et6//ANbY27czET5kELRkHiKA1cUYq+Yvp/tZEYSzltcpeAdPmLLab06jpB3ocgLIs7UMYlmJ39eVDr8P3Y5WP3dcS/ZeWNczH3g1IbvlY8JIIs1YYA3Y5Y0JZnZ7P5bLZaLXLHRC6mXUwLt1dwKFbA2aFDljPajiOTXLlZ5HZJAxjIGuzpAOg7A1qB51fXasMuO9lMuSMzmMzN3a14DpNgVpRFCir5UAf54e8V4VkHgyyTOAsZVF0ul+Lkrlb8N0LHXEKU03WuXS6v545HDvjMAjnmjT3VkdV+AYgb9dhhoDi0Mom/OjhVgi4d2Lzc0ayRKjowBBEqfcRezXtR64n+zvs7m7wnNKojCsKD2SSCBWm6o77nmBhbh6qvwMdwrEDnXIc6+G3Xf8fXFocP8AZYgIM05YbWqrpv0uyRtXL1xxz3s3iLOkMzRuN1V6ZSDZBBFEciOp264XlD8ahIuBRPnMvlwtHul70EEeMxs+/kR4arbY4Im9nvuLLmCyKV0hUCk/ZFhRudx4juN+mIISPk8xFJnEfYFG0kFy6hSHs7PuFIs/7YKO4mnZc2CmYUK3dQhu7BBBXW7EGybYV4a8+mFTPe1PBMrNT5sbKqjWrURuRR66bPkevrh1wzg+UgQrl40GtCbskuKNWx94bna8Byy5eMd5CcqJjtodHYLY/Ng96QGLbD3Qdttscc/nVyLMRr17lVCssQajvpJYr46AW68N30C0bdMlFBKmX2vNZMwsFJNSDdTvy1XQFbGvO8VoTt1HmP8AfEjw/ind5mOdwZNEgkINC6Nk1yB2v44nfaJArPFmojqgzCWhoDSQSWU11tr335jpi+EX2Dh8MSfC+H2jzyIXjTwBbI1OR517qjxGqO6+eGKoWYKg1EmgALJPkBzJJw7zjSwMsZLBo9VDalLGnAIO48O/qCMFI0njAJoirI0hmNb+Z5j488awPV3dc9jXzuj0x0zjB5GIFX/iJ6CzqNc+fIc8OOD5AzzRwpsZHC/Ac2PyAJwv0S4RFMHhRpIQkgsgO6uwADaIEDAL6mydziE7QdmsjDE80schdUDKjSsLA2CHpt1q/juMFJyUMUtyqKEQKSN9lYaBUHmKvVfXUfLdz/asLRl5dKRMQqtIU0SAgEFdyCDfXyOJaqLncyuzO25GxW9KjogG9ALsB0/HDTPMSSW3Y+LVVdL2FCh8MXPxDsJlJaeIGBjRDwnboQdO6n5YDOM+zbNIGMTpOKre1f7iSL+eK2mxaXDmuKMnmUU/gMefuPf3mf8AzX/iOPQXD1IijBFEIoI8jQ2xQXHSPpE3+Y/8RwonPhE1hY7bYWGzWV2D7Pd1n4XD3WvavNGH88a9u9Sy5mRhSd6I13NMe7ieiK393Y9CPnie7Kt+VR/6v4Tjf2kxJ9Dm1eBu8DIdvGSApoc/dsH4Xyxzdt1Ms8d5Ovq4TG6inSfh8r/nid7IZyOOYmVUI0EAuRSnodyNz5gE+QxBiIjnsDR5b0eoHOqON+83P2rFnnua3v0BJx1sIOuKS5mSRM3DFqijTWE94LqFDSjUGqr2XaifLELxfKrIrThXEYGqVzAkdyMKVIhe41bmjys74fdmu1ESpomaSF6cCWJVIOoCy6VuxoDy8K8qxGdpeLRyRpFHNPOdZd5JuewKoqr0ABJPq3yCOh1Rh7kOFTTFu6jZ9At65KBfMnYcjtzNYak+Q/r/AOcE3ZzjJUR5UaIonkDyyMSpbnal96FUFIoggb9cOlDbs88uWnVGEkMkjKoYFlZSTQJT3ZFs7qwxc/ZrixnjIkoTxMY5kHRh1HmpG4Py6Yqbty7EZdmBB0tT2CG3B1KQx25b7XseewMOGZ7ueIox3XOwRk7biRV2B+NfHxDEX2vFYOIXizqs8TsdIVWLMdlAA1XqPMgBthZpmNViWVjvfn/LEF2pkgZAs+4U95XQ0KpgPERTe6K1cr3xC6Ce0WYbiMrfR94IhvLJYXUei7HSAK5CzuTtht2CzUmiUIwLxlWRXJK6WDBxtZUElTt1AODp8nFl8sVjXSEjcjUQCCy6vEN7Ysvyr0GBPsJlZIs1O0oCtSqV2o6/H4TdAgUaP6Xwxe/SdNuMdvZ8tI0TZWJWUixZIO1hgQOXWue/pgK4rxTM52VBI+tmYBEHugtQ5dN/P92LC49wOTNZwC1Cr3bNqJLACyV0klQKJ5jmdtrxC8LXLx8RfMNawZcrHqJu5DcatY+x4WPM1QvrglhWBbtL2ckyTiOXSxdQyupOnnRFEbn/AHGO+SymZmyRiTLySL3gZGANCtWsizX2wOXXc7AYM/avk+9kye4AJdSfQ6TseXSh8cBsudMCoIXIDKdIUuB01m61MWoaaqhe/XB5FZqtspmIskhMemTNAlTICSqAqVIi5A0x067866YHnYubbdq9Nx/vvjVnsDYXtve55knCDgHfy/r78NO3NbBF9fX+tsHPspywOcsoWZULBwx0qN1OwHiJsAXtWrAVGBdkFlv4XXS/PfFveyjLuYHmk+2QifqJtsPVr361gvB4wTZvgysXYMwdiPEx1gAUdKo9qqkgEgVdDDLPxTBssoiEgX85IBEIwp2caGOoChY09QOYvE0ubQuYw6mQCymoagPMrzA3wz4xm2QaU7sEgkvKaRFFAlvPdgK2+OJaI7hzhppmjJaTWIr13GEoSLoQGhStW29+mJfIyEr4iD4iAw5EA0D8fP1xHZxIAixOCSPFUAdd63dRGbAonr1A3JGJXLhQihPd0jT8K2/DATfFN8V4bGZpCRzdj+JxcmKk4hfeyfrt+/HL3WVxk1dNuljLvaL/ALLi/R/HCw83wscX3M/6q1+3h8DPsx/eovif4Tgc9pUtZl2YSOaURg2Y18Kl/S9wdI67k8hgj7M/3mP4n+E45dsezuZzUx0Be7UErqZR4ygU9CSNh+Ppjt7L8b/lj3E9qsEbbO6lglAjxDkR4SwFLz8/5Y7fSCJO9SLQo2IF1tvV1ttX9E4siDsjmhkhlFaFQza5WJdrOoEBAKAACrv1rDbJez/NRB1TNRBZBTgxagR6hrx27jn0EM/GsGYR5suXVvGVL0rXqBClVWqJXahRFY58ZlEsKzE+Np5b+FRlQT6csGmf9nWYmIMmbQ0KUd0QAPJVBoefxx1i9m7GFYXzA0rI0lrGbtlVaNtVeAfjhbh6qrVjJ/r8Mb6bIqh03O1/E8sWtlvZhAKLTzEjkV0rXw2OIbtr2NhykKyxNIxMmltbKdmBPMLtuK+eH5QeIZ4dlWlEEJcaGmbbcUAFN8rsi9I53033Ne1uYCHLOocHLZhYyNgK0xtzN89Iom9jgY7D5xFzCI2oCQ1djwuL0Mh2INMU/wBWCKOM5981kywjAnZ73IFWmw9SVsE1sxFcsKnBh2q4j9Hy0jqaYsAAT1J3rYnejt91YBOJzt3cxZSPAR7w5Ma53y28vOqx07bcXBy2WjYq0oJMoBoh0BjJIHIlixxH5GTvYSWYNahCSeWo012fe51qG1bXeMspr2KK+yfayGaHus4yB1rd70uNqZidtV8760cEWcgjVu/B8DEd4VJ51pWQFTtQNE+W+1XiqZ8msIk0qXGquatSrTaieRt2A0+hsHE/2IzccQK2wLAlCWIjJJrQy3pCmgdVD3q2NYcspyrBy+UVS7aQrMAGbbfyA9BZ+/AL7Rly2Wygy8SoJHkViLthpG8jE2bPKzzs+uOfabj8IDIr/SXT3QbEEVeGqH51qPNiwsg7YrxEL2bJK7ksTZ3AUDmSxJqvhipCtFXaLNu2Q4exsgRyISK6eBVOrrSfOmwHTvqqzQ3oeWw3s8ya/DBPPM/c9wdxAmoGmHiWQuedAkCUkVexGB7PLpYrqJZTpAIO3Ukk8vFq8/xvBL7TTTTV7GvOq/8AjGxjo3yB+Y3F9L+70x3Ee4AU2a9SSei0Nr5YmRBEBLEAGIUKNNlta7ll899QI2FVzIw9iRCQZcySKijxOyqKFCz4RsMX/DlTlsqI4V1NFFpQeZVdvvOKt7G5QJO01avo0Mkx2o6/dVJPLYMaHkcWlBxUacuHBEsyg6ADt4QWJ/RUE1Z6kDngtVjDbhMqrEZEE721ESKFe78Ro6eZN0Pl5YePBDmFV3RXFGta8r5iiNuXLC4pk+97tTdBwxIcqRQJB25+Ktjt16YhoJ1aaMuz/VO6KjkX4Y3uVwd2YlSQRtXzwlHvEshMT9QyLq1K5a7AbSAY6FagFrf0w24lrVmRH7vUgRH5hFQanejsW8QAHpfTHb6bP9WD3a98GCHclG0lxrGwYUCNq+eG/BeOvIqHMRLGkgHdya10yEmgAl6lLA2Ab2vAE5C4ZVINggEHzvrirM/+cf8AWP78WqMVRnfzj/rH9+OLvOI26H7cKxjCwscLoEPZES/S4dTAizf/AOJwb5kSNIQjhQFB3W7JJ5+lLXzwI9mf71F8T+44KeINMHuFAxdQpZiAqUSQzC9TDxch+GPT7a7x/wBq+pYY4dSSfH81wTiLyBEoxSmQo4Glq0LqYqSKZSKHn4uhBw6yc0isscxV2Kkh1GkGiOa2aO/4fc2ThLIqlHHehizyMoOssKYkCqNAAeQAG+HGQyGljI7mRyK1GqANGkA5LYx0POMps2yRTh5CWCs6+6rAbihewrTYJ6Ec6OO8U7jMKJGNd0AVHLWdy3r7pHTnyPTuvD/A6s2ouxa690GtgDe1D8ThyuWW3JF6jZsDoKr+vPANIjM5iRoZ1DESNI8UZFWtjw1VbgeZ6c+uIj2gzCTh2rykTUK6g0RvuvO78vjghynCQq0TuHdwVAFFrAIHKwvmDZ3wPe0HL6MjJbE95KhJIArl0A/w388E5F4VfC4U94p0lWDKdzuKIFaefW/Q/Ob7McbOV72ZhbSMBqYijYLkarJBsc9LeWB1Rz226eQ+IwYdhIw0cgOuwStoq6lDrsRISNIsHYEc7xdTAzxeKUSM0usl/rNTLo1at9QX1I5DlR8sS/ZYsIt9BQMzVZDEjSd+QK2FPXa78sb9utH0hBGqqUQXR1X13oadQN3zwy4PmtI0kbAtKxqtQSmVenMrXz5bYjP3C/aWz6ojkEK/RSxXZjq1OzXam2qjzC7ctoOXOBAyHSy1ptT6gbHfoB1rY72cYzHEZJNmAHrpOxrpzPMc+f4Uz1sQAemrajyJPIeuo/diccfkOOYzjHY0ebcq3PMAchiZWJcuu4Ekq+KqIVWO27A+IiiAKFH1xDwIVN1dctjVnrt5c7xqxcG9ydt6PIbAfDl9w5YuzYPuGZo644y4IcMtHfdwVGsnmbIG3n53iPiG9tub3HU+e/PHfhcTGeM0y+MHUEve9vlf3DGRCwc6lc70W0tvZ51W/Q0cH7JI8AiRXEpsrEDIV2NlQT5WATQBo9TttjjwjNGOVX7wAMSHotyatR6W1E8jzGO8aD6NNQOr6pB51dmhzK+G9vTyxGiJ6AAO4oDRys35c76+uDFS0+wPAQuUm1eLv9S+hQAoCK6Ekt8CMP4eHzxwKHdfpMuiEuo2jUDknrSlr6sb5ADHbhGdRI20taJUMUIILeC1Gocw7FSdzWkA+eJPKMJ4UaRANQBK6r0sOdMOdG9xhLR2TzTJohiGu5G8TsSFjD1zNkk0wUX08gcPFEM4MhRdtcYdgLIvQdLc9JIrG2d4QjsGPJQAFIBXUt6H5Xa6jW9b4bGKQxojxIoR1J0Na6YxrUiwCPGqiqPPrgDvxXh3eq2k6XMbRqei69mYCudD8MRhyxj7pXW3MgSMqtqiKbFdIyUTe+Z/DPZgPrlYymUMEZiWJAkNsVjHJVCFOWJ2VAwIO4Ioj0wA14RGywxq5JYKASeZI5n588U/nppu8eitaj+/FzwQqiqiAKqigByAHTFN5o+Nvif345+vrU29L6d0sepcvL+38mnfTf4MLHXCxhrH4j0v/L0xz2c/vMX638jgpzeZZXNOlLEXMZB1Grpg10FuhVYAuyvEdWcgU9XFYsLM5dnJHg0Mmk2CWJ3r007437eWY+3mfUspl1JZ8f8AUfxnNy+HupFiGoamkTYAK7G7IoEoAT9xwwPEDIymV3QKpUmB7QuG3a63XYjfluDzGJ3M5LW4LEaQQdJF6vC6kEcubg/LG/0FNavVFUKAD3dJo0V5dMdDzTHLzyvDEzMVcksdAUkruBa7jbUtgHmMS8XIXfLqKPzHniPXgsYII1im1CnIA3ugBWxoWOoFYksBwsCvtKA+h73Xepy59fQ4KsC/tH/uTejp/FgnIvAT7Cdn4J3lXMKWKKjAB6BBu70neiAOeLEyPAstD+agjW+fhFn4k7nFcezPNac5pJ9+Nh8xTAfGgcWvgy5LHhzbLITZRfuGF9FT9BfuGOl4WJ0poIE/RX7hjIy6for9wxthM1bnYYNBr3C/or9wxj6On6K/cMbRyAiwQR5g7ffjYt+PLBoOZyyfor9wxg5ZP0F+4YbScZgWTummjEl1oLC78vjuNvXD7BoOccKr7oA+AxvhYWGEdxHhSSOsmpo5FsK6kc2obgghjttY88OOGZXuo1j1F9IrUas77kgcueGXEvFNEpB0RXOxq9wCiL6ndm2/RGOvCnctKXoDWCgAHhtQSGN7tZs9N8BGK50R53Md42mPuI5ASdgFLhjV7bkYdQcdjKB5PqgUEnj2ARm0oWJ5E7bdLxH8V4WmekhkSUGNCyyBTu1EEKfMa03U43yjK2azesBhHHEjWOYCtIfDyHvfgMMO3EswkUK9w0cQkkCCQBdCF+bkDYm9t+pF47R55YyYmk1tGmt2YrrNk14VAvkeQ8vPEPk4YIct38wZjNF44ydXeWNVBPtNp2+Aw8hyizxx5hY1EgJkUHfxaSijURarsDsByGAJsnFKNJZPxOLf4eGEK6lKNRLKW1G7JO/Wzv8APFEw59SxAN4x62O49H6d1Jhbv96/lMVhYY/ScLHP416/3MRP2byxXOZfblKu/wA8WDxqDZ5N7VRVMwNBrblty6nlgW4Qfr4f8xf3jBnm8mHLWSAUZCBXJq35cxW3xxt2+W48j6nhMc5r4Mo5O5mCF3ZGCqxdidLsWKUSNgaK0OujbfeYxFz8ID94DJJUnMWu1CtrX0vEhGtACyaAFnma6mtrx0PNdLxnGoxnCMsDPtHH5C/6yfxDBLeBn2jN+RNsKLpdmvtA/wBVhzkXhX3Y2XTnYDQ/Oab/AFlK/Dri6cUpwNQM1lyDt30dEcj4tzR3/r1xdWHkMQdxDiXdZzMZhxawJHCosi+9Idj13Cgn4fDad4hmiJ4AHIULJI9VRVVA8Xpbgj4YbS8D15mZ3P1UkQWtvfIMZavRNv8AUcMeH8FzK5eYSFDL3PcRb2NC6q1HzYtR9AMIMdmuMMXILmczXINNUhU6Sur3QNHdmhZvVtvh1xwxtLqzTquXgAJVj4XkayAw+1pUAhepbEi2TKJAI1FxFRXLwkaG/A38sNM0XimkYwNPFJpYaApZXVQtFWI2IUUw5b4AjuI8dVMnI2TjeNFFpJ3aqniYe4rc71HpWGvB54ZcwvinzkoILS2RDEQNytED5C76Yc5/g0n9n93pIYyd68anfSZO8aNK+0AaHqMSfCp2pVgyzRRBvEZKUkb2VSyxYmt2r54AZcKkTLu0GbTxu7Ms7LaSAsXFsb0Mt+6aAoHrgqvETxKdjrjOWeUbUQYwp28ywKkHrXlWN+z+XljhCzEarNAG9Kk+FSepA8tvLCESeMYWMYDNM/lWfSytTISwBHhbwkAP1rxXY5Y24fGUjHeUGNs9GwCSWNHqBdX5DDHtLxVoImMYDSFToXyoEs7f4QPxodcO0jE2XCuSRJGNVGr1LvRHK76YAF4uGrJJ9MErZeSWYLEU5OmwAZPtFwrNfQEHpiT7R8VhiJgk1QDMIR9ICjSGI0+JhuGArc7ct8bcTSRZoxDEWqIpGdu7iJIBd78lqgAb3HXDUTgd7LITLFBH3C6grd89jWaGzMXVUquYOGTXhMiJMxncI0aiOAvtH3W1NGxOlyxFsbseEbYlOzL6srCbu15+e53xD5bJQ5GECZ2dZdKjLlVK625iKMixuaq6+/BNBCqKERQqqKCgUAPIDATGZPgb9U/ux5u4dtZPM49G59qikP8Agb9xx55MYu8RnfWnT22Ft8p+nbXhY5YzjJ6HlRxwXtCjZiEaW3lQfewxacs4DhOpDEf6SL/iGPP3BMwBmIT5Sof2xi6O1OdMMsD0CveNG5okhWHMAdbUY1w6cx4eZ1uvl1dXKu/BeMmZikkZik0iRRqVg6E0HUj5WDyvHPIpJOnePI0TanUCJttKsV8SuCNVg7j0wN9k8/eYhjSOQ93G4Z9WoEPopvEx0qGjI0qSASPWp3gIEc0sbRzB2djrIcxlbtdLWUB0tyFcj1xowZ4fFPJJMpzUiiJ9Fd3FbeFXDatNcnqgMOchE7Syap5T3TgafAAwKqwLBVHmR8jjpkInXM5klaR+7ZT5nTpb7tAw5hhYTSMa0MqAb72NV7fAjCNzbNTEkpGpjF82pnr9ADYA9CT+/EH7SJD9EWgd5U+WxN/HE7l8tKpoyAxjkNJ1V5M18/UDA97S5NOVT1lUc+lMf5YJyLwB+CAiTLsaP18YHiFjx72LsEk9fLF03ilOGyr3sZ3rvo6sn9IG7oC9+VDbF0k4Mhi2xjGLwrwlNZZlX3mC/Egfvxpls3HINUbq4Bq1YEX5WOuBPJ57KyZid1j+ksSugqmuhpoqGbwoNSnmQN8S0kbNUMKjLFl1yFQupVugFrw6ydXi3Ao+mHotpzDQ8Th7wRd6neHYLqF2N6+NdMQc2fmTKZpdQaWAMA5HvLVhmArxVYNdReMcCVJ3DIuiLLEoqEUxkIGqSReY2O17myT0wtDYowrxqThXgNvhY1Bxm8AMOMZESRyAKC7RtGCTWx6XRoX6dMQM8WZiiSOScAkd1HHCviY6aGqUiwABqLBRy+WCLiGZdFHdxmRiaAsBR6ux5D4An0ww7pYAcxO5eUjTYBNXyjhQcgT03J6nDJyjP0KKGFdU0kjhRqZiWJ3dy1GlVbPyAw44hw3wL3Sr9UWdItgjPR06vgx1fGj0w0yyaHOazW0jDRHGNyi3ehQL1yNzJHw5Y4suYlzUBa44lDSFAdxtoUOQaYksTXIaevMgc8nlkknViJTKBrlaTYrpbwRAbqqlrak2OkGzdklJxnER2o4sMrlnlNXVID1Y8h/P5YCOeMPUEx8onP7Jx58afF3TuRwtief0Q38e6xQjyYVm149TLCejr6RjOGHeYWF4Qffz+Utw4VLGfJ1P7QxcXtRYjLalJUrMu4NVeofzwCwcGjUja68zg89pw/IpCekiHb9cf74XTzmXA6mFxgO7DZllzsQ06A6SRAgVuBrBb9IjSOeDngfGZdMP0oL9cF0SpYGoi+7kU+4+xF8ifLlgK7C5PXn1YAlYkZwbu7AUddveO3TBg2QzDRHL6Ag74uJtYNL3xmGlR4tQFDfbGtZxNZfOXmJYtNaUR9V89VrVdK0D78P8MO5IzOsL4TFpLbcw1gEXfJj0w+xJlgS9pcRbKqQL0yqTvW2lh/PBZiA7c/3KQ+RQ8r5Ou9emCci8K4i4HKgjlrqr7gCrblzvba7qt/K8XRgH4zM/0eZISHAiVwQRslU3hJsgruGF+6RsQMFsucVITKbKhNe3OqvYfDBfYh3hYjcxxApOEbSIu5eQseYKMoNnkBT3jfJcXikBKvQBC+IFb1e6RqAsNexHPphGS5MrmO8XSEaPQw5G1bUpHn77A/LDTPZedMwZYFRw6BGDuVA0kkHkf0+g8/SpWadVoswWyFFkCydgB6k9MYzE6opZiAo5k/1ufTADDK8JqGVJG1vMG7xqoEsK8I6ADl/zjkvCWZEfWYcyEVXeMghiBydSKdb8xYvYjEokwOnoWFhTs3rtz2vfGpzaWo1rbEhRqFkr7wA6kVv5YA2yysEUO2pq8TAUCetDoMdcM5eJRLIsRdRI3Jevz8uW188MuK8eEWrShkEYBlKso0ajQG53brXlXmMATN4xeItONJokd/AkbBQeerUqupUDckhwNPO8deGZl5E1SRmIlmpTV6b8JNE0SK2wA+1YiOJxFZFlWNpDy1bN3Y6lIiRZPUjf0PLAb7SOKywZqFoXKMIzy5HxHZhVMNuRvDrsn2/jkVY80e7kG3eH3G+J+wfjtitFsVZR49JmL6zuA7e8P8AFDSb+wB95w7ykRGpm95unkBsq/Ln8Scc/oURkEulS9e95+R8ia5HDu8IMnFQ+0ftCJ5THGbjisc9mfq3qBVD4nBL7QO1oijMEJt3tWcclH2gD1ffpyvFRzbKfhhyFavLjYrhko8ssR+xWKGaLF8dp9uGyj/0QPwAxR5XEWq1uGvdYWHGnCwbLxWZ3e2Cnt6t5OS7oGI7VfvpyvbA7owS9rTeRmJ/8pW+4Kf5Yx7fmurueIg/ZxnI7lUqFlkf3gKBCqCE9GAJNdd/IgFvBs930es7eN1I8tDslfs4rLspxSP6Tbkx6nQrZAU6A1lt/fo6QTz1HltgxQ6cnDrLKsshdwo8ZEheXQqiydyARz06sdNjkgjhz8TnSkiMd9gwJ258j0w5vEJn4olyztHGi/VlUOiiNQoA7agLbcVfPDbgN94im/qYNBtrPv0A1bFgsYJ+PrhHsR4he2cjLkpmQ0Qo+6xf4XhxlJpVlMcpVlItHGxNe8GXpVjf+g349m1fK5sDkiOhPros18NVfLAALk+1IGXiRU+tiVk1EDSyFW8JN3d6TXUrg0zjv/Zo7sKxOXAOpiNjHuRQNn02+OKdjPPrt/V/LF2cNy4kyUSNdNCgNfqjDyKB7tO8yEfSGQmRGTRGDpCmaHULO7kqSOnLEhObzlhR3feRR3X2kjkkHyFp88Tme4fHN+dQNsy7+Te8B8aH3Y5HhMYg7lAY1G6lDRUg6gwJ+1e9nn1wtmgZ5nSWSRI9cMWYYyKAL3iQF1HUqS5Nb74dZqdWzcMsaGbVATHpI0+8KdifdoMRdXzFXth0vBnRAsWZlTclmIRi5Y2WJZdm6Cth5Yw3A9HdfRn7oxKyi11hg5BbULBJ1Ld3zwBjiGY7owyTldS96SRyA0M2lb3IpR8axD5K4gkUu8sWYSUebCcENp+Du4/04m14IGOrMO0zalYWNKrpugqDodRu7va+WJB8shdZCql1BCtW4B5gHpdYAFsu6GCFjTzz5hW2O5qYFuX2USKvTTiO0689Pk2bu45J++JreQ6Ubulb7PLVe5+GDHKcHgjkaVI1DsTbdd9zX6IJ3oVjOa4XFJr1oDrotzu1FKwP2WHmKODYQmTWIcRn7xlDKIzCjMAN0CtIgO2rwhfMAeuCcHEZNwHLsKeMOdIXU5ZmpSSPGTqsEkg3eHsMSooVRSqAAB0A5YArL2uy/XwDyjJ+9v+MAIf0/rrg29rf96j5fmh8febngFQm7Aut6qxz6g7ViojLkVdnu1GZyqeCnjo+B70qAea8uZNbEj0GHrdtc1mW0ogYVvEpYXuRsUpq8Q2Lcx8sDE8bRBVljCbEq5OrmRuBbKwG9r5k3vjmEWSxGyn7WlljjNC+T2PFVeEcyetbg2f56YLEyPAwYnZxIKVgSSCoWjseRN1R3sYhg2xHnth9KY9DB4xDJQZN5DYNUANxuN7NYj8uLdR5sP34BavPtntw+Yf4FH7S4pgpi4+3j1kZf9I/aGKfOMs2+E9OWjGcb4WJ2rSzRib7Tb8Pm/wDtSfuj/wCMQgGJ7iy6shIPPKsP2GGM+35rTufxiki42+zqFHrtVWAdqO+LN7C9oTmdMUjATQqNDmiXUinBHUihuKPL1uqGkvy5eWHPDs+8TrJGSrobVvLzsdQbr4XjscUq/s9AzmMCggbU/mdO6rXkTz+GGaLMltHGoLub1EnSoO3hFFibJ57XiO4P25ysqIZJVikI8StYAPWmIojy3wRZbNpILjdXHmrA/uxOloyJXLFu9EkxBUeEqka2NbKhNtuBzJs1yGI7tAFgyGbC8mbSDq3JIRCSf0rBsfHBSwvY4rT2m8aUlcrHVIdbkfpbgL8dyT6kYJyVBK8ia5Df0xfnCxUMXT6tdv8ASMUADfIc9sehIVpQPIAYeYxdbxi8YwsQpm8YxjCwBm8YvCxi8AZxreETjF4AyTjUnCJxqThhV3tMdfpR8aqe4AooWJssaBqlOwF+uK/Ui/ELFedfO/6/ngy9qrflg9I1HTzJ/ngNjQkmlJoWa8up5GhvzxTPLk5WcxyagFPUatMg8r8iR645ZrMa9TMo1v4ia011tQpAo9bGG7dOXLCaY6dO1XfL+fzwJ2wpw64dvNEPORB+2MMsP+Br+UQf50f8YwURcftCb8if1ZR+P/GKlIxantFb8jPrIv8APFV4yz5dWHDGM4WFiFLRGCIrqyoHnCw/iGB4YJeHt9VF8G/iOM+h+Vadx+MUH/ZOY2/J5/8Asyf+3G39lZgf/Tz/APZk/wDbj0KDjYHHXtw+Lzz9Am/8mX/tv/tjeHLTKbWOUHzCOP5Y9Bk4V4ez8VI5Xj+fh92ScejgsPucHEPIzMxZtRJNkkHmdyTj0NeMXg8hpRHDcvcsS3eqRF2vqwuwaPXF+Y442DYVuzk03wsa3hXiTK8K8Yxg4DbE4xjUnCvAGcLGLxgnDIrxjGLwsAVT7RYicxPJ3auoVE1azqQ0NwoIsEsBZBwBhiOvTz/DF+Z3s7lpWZpIVZmosTe9bC998Mz2NyP/AEyftf74e02KMbCK4vP/AMGZH/pk/a/3xj/wZkf+nT9r/fBtPiowYkezgvN5cf8ArJ/EMXD/AODMj/00f4/746wdl8nGyumXjVlNqQNwRyIwDxRvtKf8lX1kH7mxWKuRiyPaafyeP/M//k4rTGefLpw4OPpHoMLDesLEGtZcEfDfzUXwb+I4WFjPoflWvcfidDG+MYWOtxljIwsLAGMJsLCwGwMZwsLCDbGDhYWAM41wsLCDU4zhYWGCGNcLCwBgYRxnCww1ONcLCwAjjGFhYCYxjCwsABvtO/MRf5n8jitsLCxnny1w4YwsLCwlP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2532" name="AutoShape 4" descr="data:image/jpeg;base64,/9j/4AAQSkZJRgABAQAAAQABAAD/2wCEAAkGBxQTEhUUEhQVFRUXGB0YGRcYFxgeHBwfHB0fGRwYFxgcHiggGBolHBUdITEhJSkrLi4uHR8zODMsNygtLiwBCgoKDg0OGxAQGiwkHCQsLCwsLCwsLCwsLCwsLCwsLCwsLCwsLCwsLCwsLCwsLCwsLCwsLCwsLCwsLCwsLCwsLP/AABEIAOEA4QMBIgACEQEDEQH/xAAcAAABBAMBAAAAAAAAAAAAAAAGAAQFBwECAwj/xABJEAACAgAEAwUEBQkHAgUFAQABAgMRAAQSIQUxQQYTIlFhBzJxgRQjQpGhJDNScqKxssHwFTRic4LR4VSTFlNj0vFEdJKzwkP/xAAZAQADAQEBAAAAAAAAAAAAAAAAAQIDBAX/xAAoEQEBAAIBBAEEAQUBAAAAAAAAAQIRMQMEEiFRBRMyQcFSYXGB0RT/2gAMAwEAAhEDEQA/AGfY2H8ty58pFxbebyiyadYsKwcA8rHInzq7+NYqbsYLzuX3/wD9Bi4DzxhjfTeSMMNjfLrgZlyUmtRl3hSgXh0rssZ0owJHvBg/eACvEo5jfErxd5EMUkdlVepEH2lbw6uV2pIPwvyx14dwyOG9AO/mSaFkhF8kBY0Big7PllaMxtZUroNk2QRR35364iFeOGaDIqKjaGQ0d7ClRps7k0WOHvHuI9xEWAJYnSoCs2566V8RCi2NdAcB3EePrLJk8yCv1WZaGQoTykUUdwCFrmp5GxzwQWhrKZ2TI5nMJ3McsmoR+L3tJtajA3LOrCyB8Rvjr2e4sFXLyOxvLSBFH6Uchojc81tt+Xu8r3nfaJw/u83lc2oNd5Gr15owZfvFj5DEP2m4d3Wbnj0nurXSVIVo+/NkqPtqWUqb23AsbYpIh9qGZAES/aIfT52So23GxAZSfJuW+0z2kTu8gFIoL3Kn3dqdBdHwmiOR2OB7i8wnOTZ9LSdxEW6UZJokah1s6hQPK79SvtfGGycwkPhNaiByGtbNXvQ3+WJUDs9l8wMssMiwlR3r8wSz21jVqpQdTLS2QSAa54IOyGcHe5iEFdPhmj0gAaXAU6QDytdX+r1w37HcIik72SaMNKk7qGdi5HI2GOxvVeoAXeGvDsu2XzKOQgVHOXOlDqIP23Y0AL0v194n4AEnEc+0Mw+qmkEioo7tbCkM2pn38Ip1+NemBrMyESyhWUBnNBV1S6lmkJKIAS1i11GtJ9N8FfG+IdwEk0yONRUpGupjYNUvXcYh48szZmSTSURXNuQgFGJDZJ8VhmPkN2s7UQzDN5XSxJQF4IEc6mLadThdGs7io4ib5WzGqOJDN5Ve/Ph1AAyaiDpA3s6zqBfcigNkI5VvLcLy9ozOoAkJ8JFeDcIrD9Xc+rHA/mIJGDQIHEqARKdJKaQQUmYt4SNOzb37w31DAESun8mkI1FlzMqylgAhMp8R3p1Iegu9nSOpOIKXslnGeWSKRJySwcq9N9lhYNU10QAdtI9MH+Z4E6NlhCqNHDGYirMVPNGVrCknePceuE/AHWI9y6xTd4ZLG6nUQWV7FuCBz2ODZaBPCey+clMJmURLEVprYSgBmNCj7x8/1fXBlxtPGiab71SviJYWNyhFmr8JJ8lO/LDLivFs5FavDHYUsZRIqoRuNmcimGoeEg35ViE7OcWknzMshiEkMYvvI0YlDoC6Yros7bWByq6F4AMEikYK1KXjN82VSSCr0BZVPFYJBO3zwx42k08D5fuo2cd2zKsjUUsnmVBu4/d8jz64I+6GnckWNzsDvzO1eL1w2TMZeNdeuNQ1W7OPFQoWzGzt64AxwyJly0a6dDiMDSd9JA5GjvXocVj2lYRSv3oumIKMzAEbESEByJGJk1aRyCsKHPFkv2hyoJBzEWy6jTqaHmSDtiB7SLk83G7mVHCRFiVBZlUE+NCDQJII63VdMECrm4lTMxYq1DQYwFGxsalWujHfc3jlkc9IJk8RGqRdZFgv4wfFv5jly+/DOaQGqUCgem53Jtje5F18APLCyRqSPnYdT+0MVUbejhigOLD66X9dv3nHoAYoDjH5+X/Mb+I4IjqcGdYWFjGGyHfYjfPZceT/AMjg7hmM0+ayshYKGDxupIKmkYrdVYZg452DXTAN2FN5+D9Y/wADHDntRxVos1mtDurK4I0Ej7Ebb0fMDdhVDryxlg66O+GwZoyh8w6KiqVWNLOs7XI5PwNKOV4ks7mRHGztyVS3PyF1ikOGdqczDNrSV2XV+bd2ZSCdx4uvrQP7sGTcVbOKZXWQRyR5hVQe5pClgGPWQnLtddCOV73YWzri/EWzRyqEd0XZweTgEP3J8XK9OsqSKsj0wIdsUGXlzMDD3zHJGVFAVqPLfbS5Wh1F7DbElmuKwwKhQ0UkkUBaYqGdMwlWRaMLBO4HLmMC3ajjv0zMPMwKLp0ooAJAHIMeu5NnDhUs72mzUyFJZmddQaiF2I5FTW1emJ7sk5nZAXLsweBw9NpLDvYG3+yXjb5g/pYCA2H/AAAn6RF9YsXjB1t7qkbhm8+X44dhQZZYteWjZNU0RjVSygABZFkA1N4h9tSyg8qo88T2U4vmc2sqyd0sbDQhCtTOxKg6g1kK6gWKsNe1Y7zyZWWpJpY4de6hpijAXVnYMCwFlSSLHXc4nuHcJyid2YY4vCPA4piL56WNncYjazXsjH+fkFBJZA6jewdChr8RAsjl0w64hw5mdyqqwkjKsGIAutN+6Wsqa2/RGJE5hbIUhmFEqGF0drq9v+MNuI54IB4JXJ1UEFE1sRqJULtuNxdbXhG4cbaRMsaLM40AlQ1nxKGICWwsX7u4wuFZZWjRpEOobnUGG421UxJJoDxHc+nLAnxP2lBfzMBI85GA+9VuuW1nfHD+0eMZldUSLGpsbaFog0R4mLA7dQMPRbWI7ACyaHmcR83HMurFO9VnALaEOpqUWTpWzywK8a7HNPEkb5pu9WrMjMQ187UtWzHah5YDc3wqXhkwMviSRHjLRsQdJFEAsPC/Uef7iSC2rAbt7lypaGPMTCwtpEa1EEhSTVE1+OImX2gzNIkcOUB72+6Zpdnq9wAu4scr9MDvHMpFk44lIZ4z9ag1Ad8XBrvCg3EdKDTCwwqrOBKXikrSibVUikFSNgun3QoGwUVWnlWK0Vowh42vEXKcRKRrGCyUNNMCAyk2WNrZrzX0xJQdsctlIxHHJ3+hdKqsZRd68bMRvVepNnABxDiQdklRdE27Sm7Vnu9YHS+q8rJ6Y58Ty4WQaB4ZAHUeQYXXyNj5YV5LayuzHG4c8p+nBDJG1qGQaSrAClBB69BytfnKcQ4Nw/MAr3JUke/FAwIo9GCVvX3YrLslx1stmI3BJHuMDqI0k3sAdyLNbEDyOLyLd7ASjHxxnS3qV2PobOEcqnO0mchiD5TJ3o2WRtNMxG5Vm2LeLbcbUed7TnZziZkyE0QRYiBoeZiXZpHPhBSrHxJoGhgN4jwDMwSCOSJ9ZNLQJDk/osPeOD3sn2OWPvPpEbM3doSXGkKx3KoQaatvF0K+uHR7VjmySxJ2J3Is8+t2eZO/zxlTRU0PeG9/Dmf6rEp2thRM3Ii/m7FENrJ8ItixO7E7kHEG+wvp0/f8sNNelIzsMUBxlvr5f8xv4ji+8obRD/hH7sefOOf3ib/Mf+I4InOenHVhYbYWGz0sbsCbz8Hxb+BsWPm+J5eITO8iKFcJIdG4JAIRtjqsEdORxXPs+H5fD/r/AIGwc8Vy8LGWJss8plkDsDQV9IVSwcuAlAAC6ujzu8ZYuqqh7SRQjMy/RnDxFiwoEVfNaPRfPlyw74HxeOAxsTI7DVYIGhNasjaUJ8bHVe5AxLe0OHLx93HlohYJkkl3Zrb7LsbNnnueorAh9FOnVRqr3DfLeq3/AJY1/TN1z8aAgxq3dnkxPPla3VagTv8ALbDV4DQYHUtbkA0DtaknqLH3jBPwDsJmc1H3gKRob0ay2/LegDpB8+e3LHXP9j8zkojMzKUYaJQlE6GI5FhvZHOhW3rRsaB+N45ijBkJVgbBB3BHUHGADdf1/wAY1Y4A2ZySSdydyTvfxON1lI2BIvnRP41jgpxspwBJ5DicsYKxSNGHFMF21VdCxv1q/XBAvamV4dMqatJRDMdytAqSIzsHKGtQ8h1IwHA73iR4XONS660qSTdcgNVCzRJI907EgYKcFnZngT5zMF2BSONqkJJDEgAd2Oo5bnatRxZqzhAwRVCINKgbWaBAHTrWK14X2uGXhaMIq60MiOr2SdJUBrWxINIHIDb137Z/2gBVjjhUyMqDVITsXoXpWjflf3YjVqtxYM+bCyxjcBwwJ5CxRG38/Uee2ONZCPMRSQyjwsvPbY/pL6ir+7FS5zN5+eVRIlOUHgkUKANRII7ytJ1dQQdlHSsSvDO0XEI2bvUMqIDrZApK6TQfwGmIutO1j4YNDYK4/lJIpO6lk7zRsviJGg7qy3sFYEEViMPLn8t7+Plg/wC2kUeZy/fRBVMJB2cENFJuCl0wAexpIsXQ6DFf6cVEWNpKJJACjyvl5czbYeZiVngQmm7v6sEk+rCuRGxA/wBOI847ZZtmUmuqirGrl8jRO9eXLCpNYpipsE2Nr8vgfh8MW77MePCaLuZNniUV0BB2sb77UT6knriniCKPTp+7fBD2F4mYM1GSoZHYI4oHY7A78qLWfS8KnL7XRxCcKyvrtVB+rUBmLHTpIABawLG36WK+9qOa0qiLrXWAX3ADLVBWAO7eEXY8uXLBXxfORnWAoZYyRsqACqDaSzpZuwWBoaau7xVvavPB5j9V3QpTR0sQACq6Ws0pWrW6u8EXURlWclUjGosdCqALJbagasE3XzwT9reCwLCsuUDlCWLDchaAWjta0QfePnvgcycdOD4lNhkNAjnz3qxY5+mCZ+0kIV+9jfS7CQwxlVRnoeNmvUFJvwb0QMMotTgeUWKCKNdRCqK1Gzvvufnig+Pf3ib/ADX/AIjj0Pl31Kp8wD9++PPPH/7zP/mv/EcETnwjsLCxnDZrO7BpWfhH638DYle1eZypeVJZJVCyAyIsCMHoBwBIV28JHM9T0OIH2c5oNn4et6//ANbY27czET5kELRkHiKA1cUYq+Yvp/tZEYSzltcpeAdPmLLab06jpB3ocgLIs7UMYlmJ39eVDr8P3Y5WP3dcS/ZeWNczH3g1IbvlY8JIIs1YYA3Y5Y0JZnZ7P5bLZaLXLHRC6mXUwLt1dwKFbA2aFDljPajiOTXLlZ5HZJAxjIGuzpAOg7A1qB51fXasMuO9lMuSMzmMzN3a14DpNgVpRFCir5UAf54e8V4VkHgyyTOAsZVF0ul+Lkrlb8N0LHXEKU03WuXS6v545HDvjMAjnmjT3VkdV+AYgb9dhhoDi0Mom/OjhVgi4d2Lzc0ayRKjowBBEqfcRezXtR64n+zvs7m7wnNKojCsKD2SSCBWm6o77nmBhbh6qvwMdwrEDnXIc6+G3Xf8fXFocP8AZYgIM05YbWqrpv0uyRtXL1xxz3s3iLOkMzRuN1V6ZSDZBBFEciOp264XlD8ahIuBRPnMvlwtHul70EEeMxs+/kR4arbY4Im9nvuLLmCyKV0hUCk/ZFhRudx4juN+mIISPk8xFJnEfYFG0kFy6hSHs7PuFIs/7YKO4mnZc2CmYUK3dQhu7BBBXW7EGybYV4a8+mFTPe1PBMrNT5sbKqjWrURuRR66bPkevrh1wzg+UgQrl40GtCbskuKNWx94bna8Byy5eMd5CcqJjtodHYLY/Ng96QGLbD3Qdttscc/nVyLMRr17lVCssQajvpJYr46AW68N30C0bdMlFBKmX2vNZMwsFJNSDdTvy1XQFbGvO8VoTt1HmP8AfEjw/ind5mOdwZNEgkINC6Nk1yB2v44nfaJArPFmojqgzCWhoDSQSWU11tr335jpi+EX2Dh8MSfC+H2jzyIXjTwBbI1OR517qjxGqO6+eGKoWYKg1EmgALJPkBzJJw7zjSwMsZLBo9VDalLGnAIO48O/qCMFI0njAJoirI0hmNb+Z5j488awPV3dc9jXzuj0x0zjB5GIFX/iJ6CzqNc+fIc8OOD5AzzRwpsZHC/Ac2PyAJwv0S4RFMHhRpIQkgsgO6uwADaIEDAL6mydziE7QdmsjDE80schdUDKjSsLA2CHpt1q/juMFJyUMUtyqKEQKSN9lYaBUHmKvVfXUfLdz/asLRl5dKRMQqtIU0SAgEFdyCDfXyOJaqLncyuzO25GxW9KjogG9ALsB0/HDTPMSSW3Y+LVVdL2FCh8MXPxDsJlJaeIGBjRDwnboQdO6n5YDOM+zbNIGMTpOKre1f7iSL+eK2mxaXDmuKMnmUU/gMefuPf3mf8AzX/iOPQXD1IijBFEIoI8jQ2xQXHSPpE3+Y/8RwonPhE1hY7bYWGzWV2D7Pd1n4XD3WvavNGH88a9u9Sy5mRhSd6I13NMe7ieiK393Y9CPnie7Kt+VR/6v4Tjf2kxJ9Dm1eBu8DIdvGSApoc/dsH4Xyxzdt1Ms8d5Ovq4TG6inSfh8r/nid7IZyOOYmVUI0EAuRSnodyNz5gE+QxBiIjnsDR5b0eoHOqON+83P2rFnnua3v0BJx1sIOuKS5mSRM3DFqijTWE94LqFDSjUGqr2XaifLELxfKrIrThXEYGqVzAkdyMKVIhe41bmjys74fdmu1ESpomaSF6cCWJVIOoCy6VuxoDy8K8qxGdpeLRyRpFHNPOdZd5JuewKoqr0ABJPq3yCOh1Rh7kOFTTFu6jZ9At65KBfMnYcjtzNYak+Q/r/AOcE3ZzjJUR5UaIonkDyyMSpbnal96FUFIoggb9cOlDbs88uWnVGEkMkjKoYFlZSTQJT3ZFs7qwxc/ZrixnjIkoTxMY5kHRh1HmpG4Py6Yqbty7EZdmBB0tT2CG3B1KQx25b7XseewMOGZ7ueIox3XOwRk7biRV2B+NfHxDEX2vFYOIXizqs8TsdIVWLMdlAA1XqPMgBthZpmNViWVjvfn/LEF2pkgZAs+4U95XQ0KpgPERTe6K1cr3xC6Ce0WYbiMrfR94IhvLJYXUei7HSAK5CzuTtht2CzUmiUIwLxlWRXJK6WDBxtZUElTt1AODp8nFl8sVjXSEjcjUQCCy6vEN7Ysvyr0GBPsJlZIs1O0oCtSqV2o6/H4TdAgUaP6Xwxe/SdNuMdvZ8tI0TZWJWUixZIO1hgQOXWue/pgK4rxTM52VBI+tmYBEHugtQ5dN/P92LC49wOTNZwC1Cr3bNqJLACyV0klQKJ5jmdtrxC8LXLx8RfMNawZcrHqJu5DcatY+x4WPM1QvrglhWBbtL2ckyTiOXSxdQyupOnnRFEbn/AHGO+SymZmyRiTLySL3gZGANCtWsizX2wOXXc7AYM/avk+9kye4AJdSfQ6TseXSh8cBsudMCoIXIDKdIUuB01m61MWoaaqhe/XB5FZqtspmIskhMemTNAlTICSqAqVIi5A0x067866YHnYubbdq9Nx/vvjVnsDYXtve55knCDgHfy/r78NO3NbBF9fX+tsHPspywOcsoWZULBwx0qN1OwHiJsAXtWrAVGBdkFlv4XXS/PfFveyjLuYHmk+2QifqJtsPVr361gvB4wTZvgysXYMwdiPEx1gAUdKo9qqkgEgVdDDLPxTBssoiEgX85IBEIwp2caGOoChY09QOYvE0ubQuYw6mQCymoagPMrzA3wz4xm2QaU7sEgkvKaRFFAlvPdgK2+OJaI7hzhppmjJaTWIr13GEoSLoQGhStW29+mJfIyEr4iD4iAw5EA0D8fP1xHZxIAixOCSPFUAdd63dRGbAonr1A3JGJXLhQihPd0jT8K2/DATfFN8V4bGZpCRzdj+JxcmKk4hfeyfrt+/HL3WVxk1dNuljLvaL/ALLi/R/HCw83wscX3M/6q1+3h8DPsx/eovif4Tgc9pUtZl2YSOaURg2Y18Kl/S9wdI67k8hgj7M/3mP4n+E45dsezuZzUx0Be7UErqZR4ygU9CSNh+Ppjt7L8b/lj3E9qsEbbO6lglAjxDkR4SwFLz8/5Y7fSCJO9SLQo2IF1tvV1ttX9E4siDsjmhkhlFaFQza5WJdrOoEBAKAACrv1rDbJez/NRB1TNRBZBTgxagR6hrx27jn0EM/GsGYR5suXVvGVL0rXqBClVWqJXahRFY58ZlEsKzE+Np5b+FRlQT6csGmf9nWYmIMmbQ0KUd0QAPJVBoefxx1i9m7GFYXzA0rI0lrGbtlVaNtVeAfjhbh6qrVjJ/r8Mb6bIqh03O1/E8sWtlvZhAKLTzEjkV0rXw2OIbtr2NhykKyxNIxMmltbKdmBPMLtuK+eH5QeIZ4dlWlEEJcaGmbbcUAFN8rsi9I53033Ne1uYCHLOocHLZhYyNgK0xtzN89Iom9jgY7D5xFzCI2oCQ1djwuL0Mh2INMU/wBWCKOM5981kywjAnZ73IFWmw9SVsE1sxFcsKnBh2q4j9Hy0jqaYsAAT1J3rYnejt91YBOJzt3cxZSPAR7w5Ma53y28vOqx07bcXBy2WjYq0oJMoBoh0BjJIHIlixxH5GTvYSWYNahCSeWo012fe51qG1bXeMspr2KK+yfayGaHus4yB1rd70uNqZidtV8760cEWcgjVu/B8DEd4VJ51pWQFTtQNE+W+1XiqZ8msIk0qXGquatSrTaieRt2A0+hsHE/2IzccQK2wLAlCWIjJJrQy3pCmgdVD3q2NYcspyrBy+UVS7aQrMAGbbfyA9BZ+/AL7Rly2Wygy8SoJHkViLthpG8jE2bPKzzs+uOfabj8IDIr/SXT3QbEEVeGqH51qPNiwsg7YrxEL2bJK7ksTZ3AUDmSxJqvhipCtFXaLNu2Q4exsgRyISK6eBVOrrSfOmwHTvqqzQ3oeWw3s8ya/DBPPM/c9wdxAmoGmHiWQuedAkCUkVexGB7PLpYrqJZTpAIO3Ukk8vFq8/xvBL7TTTTV7GvOq/8AjGxjo3yB+Y3F9L+70x3Ee4AU2a9SSei0Nr5YmRBEBLEAGIUKNNlta7ll899QI2FVzIw9iRCQZcySKijxOyqKFCz4RsMX/DlTlsqI4V1NFFpQeZVdvvOKt7G5QJO01avo0Mkx2o6/dVJPLYMaHkcWlBxUacuHBEsyg6ADt4QWJ/RUE1Z6kDngtVjDbhMqrEZEE721ESKFe78Ro6eZN0Pl5YePBDmFV3RXFGta8r5iiNuXLC4pk+97tTdBwxIcqRQJB25+Ktjt16YhoJ1aaMuz/VO6KjkX4Y3uVwd2YlSQRtXzwlHvEshMT9QyLq1K5a7AbSAY6FagFrf0w24lrVmRH7vUgRH5hFQanejsW8QAHpfTHb6bP9WD3a98GCHclG0lxrGwYUCNq+eG/BeOvIqHMRLGkgHdya10yEmgAl6lLA2Ab2vAE5C4ZVINggEHzvrirM/+cf8AWP78WqMVRnfzj/rH9+OLvOI26H7cKxjCwscLoEPZES/S4dTAizf/AOJwb5kSNIQjhQFB3W7JJ5+lLXzwI9mf71F8T+44KeINMHuFAxdQpZiAqUSQzC9TDxch+GPT7a7x/wBq+pYY4dSSfH81wTiLyBEoxSmQo4Glq0LqYqSKZSKHn4uhBw6yc0isscxV2Kkh1GkGiOa2aO/4fc2ThLIqlHHehizyMoOssKYkCqNAAeQAG+HGQyGljI7mRyK1GqANGkA5LYx0POMps2yRTh5CWCs6+6rAbihewrTYJ6Ec6OO8U7jMKJGNd0AVHLWdy3r7pHTnyPTuvD/A6s2ouxa690GtgDe1D8ThyuWW3JF6jZsDoKr+vPANIjM5iRoZ1DESNI8UZFWtjw1VbgeZ6c+uIj2gzCTh2rykTUK6g0RvuvO78vjghynCQq0TuHdwVAFFrAIHKwvmDZ3wPe0HL6MjJbE95KhJIArl0A/w388E5F4VfC4U94p0lWDKdzuKIFaefW/Q/Ob7McbOV72ZhbSMBqYijYLkarJBsc9LeWB1Rz226eQ+IwYdhIw0cgOuwStoq6lDrsRISNIsHYEc7xdTAzxeKUSM0usl/rNTLo1at9QX1I5DlR8sS/ZYsIt9BQMzVZDEjSd+QK2FPXa78sb9utH0hBGqqUQXR1X13oadQN3zwy4PmtI0kbAtKxqtQSmVenMrXz5bYjP3C/aWz6ojkEK/RSxXZjq1OzXam2qjzC7ctoOXOBAyHSy1ptT6gbHfoB1rY72cYzHEZJNmAHrpOxrpzPMc+f4Uz1sQAemrajyJPIeuo/diccfkOOYzjHY0ebcq3PMAchiZWJcuu4Ekq+KqIVWO27A+IiiAKFH1xDwIVN1dctjVnrt5c7xqxcG9ydt6PIbAfDl9w5YuzYPuGZo644y4IcMtHfdwVGsnmbIG3n53iPiG9tub3HU+e/PHfhcTGeM0y+MHUEve9vlf3DGRCwc6lc70W0tvZ51W/Q0cH7JI8AiRXEpsrEDIV2NlQT5WATQBo9TttjjwjNGOVX7wAMSHotyatR6W1E8jzGO8aD6NNQOr6pB51dmhzK+G9vTyxGiJ6AAO4oDRys35c76+uDFS0+wPAQuUm1eLv9S+hQAoCK6Ekt8CMP4eHzxwKHdfpMuiEuo2jUDknrSlr6sb5ADHbhGdRI20taJUMUIILeC1Gocw7FSdzWkA+eJPKMJ4UaRANQBK6r0sOdMOdG9xhLR2TzTJohiGu5G8TsSFjD1zNkk0wUX08gcPFEM4MhRdtcYdgLIvQdLc9JIrG2d4QjsGPJQAFIBXUt6H5Xa6jW9b4bGKQxojxIoR1J0Na6YxrUiwCPGqiqPPrgDvxXh3eq2k6XMbRqei69mYCudD8MRhyxj7pXW3MgSMqtqiKbFdIyUTe+Z/DPZgPrlYymUMEZiWJAkNsVjHJVCFOWJ2VAwIO4Ioj0wA14RGywxq5JYKASeZI5n588U/nppu8eitaj+/FzwQqiqiAKqigByAHTFN5o+Nvif345+vrU29L6d0sepcvL+38mnfTf4MLHXCxhrH4j0v/L0xz2c/vMX638jgpzeZZXNOlLEXMZB1Grpg10FuhVYAuyvEdWcgU9XFYsLM5dnJHg0Mmk2CWJ3r007437eWY+3mfUspl1JZ8f8AUfxnNy+HupFiGoamkTYAK7G7IoEoAT9xwwPEDIymV3QKpUmB7QuG3a63XYjfluDzGJ3M5LW4LEaQQdJF6vC6kEcubg/LG/0FNavVFUKAD3dJo0V5dMdDzTHLzyvDEzMVcksdAUkruBa7jbUtgHmMS8XIXfLqKPzHniPXgsYII1im1CnIA3ugBWxoWOoFYksBwsCvtKA+h73Xepy59fQ4KsC/tH/uTejp/FgnIvAT7Cdn4J3lXMKWKKjAB6BBu70neiAOeLEyPAstD+agjW+fhFn4k7nFcezPNac5pJ9+Nh8xTAfGgcWvgy5LHhzbLITZRfuGF9FT9BfuGOl4WJ0poIE/RX7hjIy6for9wxthM1bnYYNBr3C/or9wxj6On6K/cMbRyAiwQR5g7ffjYt+PLBoOZyyfor9wxg5ZP0F+4YbScZgWTummjEl1oLC78vjuNvXD7BoOccKr7oA+AxvhYWGEdxHhSSOsmpo5FsK6kc2obgghjttY88OOGZXuo1j1F9IrUas77kgcueGXEvFNEpB0RXOxq9wCiL6ndm2/RGOvCnctKXoDWCgAHhtQSGN7tZs9N8BGK50R53Md42mPuI5ASdgFLhjV7bkYdQcdjKB5PqgUEnj2ARm0oWJ5E7bdLxH8V4WmekhkSUGNCyyBTu1EEKfMa03U43yjK2azesBhHHEjWOYCtIfDyHvfgMMO3EswkUK9w0cQkkCCQBdCF+bkDYm9t+pF47R55YyYmk1tGmt2YrrNk14VAvkeQ8vPEPk4YIct38wZjNF44ydXeWNVBPtNp2+Aw8hyizxx5hY1EgJkUHfxaSijURarsDsByGAJsnFKNJZPxOLf4eGEK6lKNRLKW1G7JO/Wzv8APFEw59SxAN4x62O49H6d1Jhbv96/lMVhYY/ScLHP416/3MRP2byxXOZfblKu/wA8WDxqDZ5N7VRVMwNBrblty6nlgW4Qfr4f8xf3jBnm8mHLWSAUZCBXJq35cxW3xxt2+W48j6nhMc5r4Mo5O5mCF3ZGCqxdidLsWKUSNgaK0OujbfeYxFz8ID94DJJUnMWu1CtrX0vEhGtACyaAFnma6mtrx0PNdLxnGoxnCMsDPtHH5C/6yfxDBLeBn2jN+RNsKLpdmvtA/wBVhzkXhX3Y2XTnYDQ/Oab/AFlK/Dri6cUpwNQM1lyDt30dEcj4tzR3/r1xdWHkMQdxDiXdZzMZhxawJHCosi+9Idj13Cgn4fDad4hmiJ4AHIULJI9VRVVA8Xpbgj4YbS8D15mZ3P1UkQWtvfIMZavRNv8AUcMeH8FzK5eYSFDL3PcRb2NC6q1HzYtR9AMIMdmuMMXILmczXINNUhU6Sur3QNHdmhZvVtvh1xwxtLqzTquXgAJVj4XkayAw+1pUAhepbEi2TKJAI1FxFRXLwkaG/A38sNM0XimkYwNPFJpYaApZXVQtFWI2IUUw5b4AjuI8dVMnI2TjeNFFpJ3aqniYe4rc71HpWGvB54ZcwvinzkoILS2RDEQNytED5C76Yc5/g0n9n93pIYyd68anfSZO8aNK+0AaHqMSfCp2pVgyzRRBvEZKUkb2VSyxYmt2r54AZcKkTLu0GbTxu7Ms7LaSAsXFsb0Mt+6aAoHrgqvETxKdjrjOWeUbUQYwp28ywKkHrXlWN+z+XljhCzEarNAG9Kk+FSepA8tvLCESeMYWMYDNM/lWfSytTISwBHhbwkAP1rxXY5Y24fGUjHeUGNs9GwCSWNHqBdX5DDHtLxVoImMYDSFToXyoEs7f4QPxodcO0jE2XCuSRJGNVGr1LvRHK76YAF4uGrJJ9MErZeSWYLEU5OmwAZPtFwrNfQEHpiT7R8VhiJgk1QDMIR9ICjSGI0+JhuGArc7ct8bcTSRZoxDEWqIpGdu7iJIBd78lqgAb3HXDUTgd7LITLFBH3C6grd89jWaGzMXVUquYOGTXhMiJMxncI0aiOAvtH3W1NGxOlyxFsbseEbYlOzL6srCbu15+e53xD5bJQ5GECZ2dZdKjLlVK625iKMixuaq6+/BNBCqKERQqqKCgUAPIDATGZPgb9U/ux5u4dtZPM49G59qikP8Agb9xx55MYu8RnfWnT22Ft8p+nbXhY5YzjJ6HlRxwXtCjZiEaW3lQfewxacs4DhOpDEf6SL/iGPP3BMwBmIT5Sof2xi6O1OdMMsD0CveNG5okhWHMAdbUY1w6cx4eZ1uvl1dXKu/BeMmZikkZik0iRRqVg6E0HUj5WDyvHPIpJOnePI0TanUCJttKsV8SuCNVg7j0wN9k8/eYhjSOQ93G4Z9WoEPopvEx0qGjI0qSASPWp3gIEc0sbRzB2djrIcxlbtdLWUB0tyFcj1xowZ4fFPJJMpzUiiJ9Fd3FbeFXDatNcnqgMOchE7Syap5T3TgafAAwKqwLBVHmR8jjpkInXM5klaR+7ZT5nTpb7tAw5hhYTSMa0MqAb72NV7fAjCNzbNTEkpGpjF82pnr9ADYA9CT+/EH7SJD9EWgd5U+WxN/HE7l8tKpoyAxjkNJ1V5M18/UDA97S5NOVT1lUc+lMf5YJyLwB+CAiTLsaP18YHiFjx72LsEk9fLF03ilOGyr3sZ3rvo6sn9IG7oC9+VDbF0k4Mhi2xjGLwrwlNZZlX3mC/Egfvxpls3HINUbq4Bq1YEX5WOuBPJ57KyZid1j+ksSugqmuhpoqGbwoNSnmQN8S0kbNUMKjLFl1yFQupVugFrw6ydXi3Ao+mHotpzDQ8Th7wRd6neHYLqF2N6+NdMQc2fmTKZpdQaWAMA5HvLVhmArxVYNdReMcCVJ3DIuiLLEoqEUxkIGqSReY2O17myT0wtDYowrxqThXgNvhY1Bxm8AMOMZESRyAKC7RtGCTWx6XRoX6dMQM8WZiiSOScAkd1HHCviY6aGqUiwABqLBRy+WCLiGZdFHdxmRiaAsBR6ux5D4An0ww7pYAcxO5eUjTYBNXyjhQcgT03J6nDJyjP0KKGFdU0kjhRqZiWJ3dy1GlVbPyAw44hw3wL3Sr9UWdItgjPR06vgx1fGj0w0yyaHOazW0jDRHGNyi3ehQL1yNzJHw5Y4suYlzUBa44lDSFAdxtoUOQaYksTXIaevMgc8nlkknViJTKBrlaTYrpbwRAbqqlrak2OkGzdklJxnER2o4sMrlnlNXVID1Y8h/P5YCOeMPUEx8onP7Jx58afF3TuRwtief0Q38e6xQjyYVm149TLCejr6RjOGHeYWF4Qffz+Utw4VLGfJ1P7QxcXtRYjLalJUrMu4NVeofzwCwcGjUja68zg89pw/IpCekiHb9cf74XTzmXA6mFxgO7DZllzsQ06A6SRAgVuBrBb9IjSOeDngfGZdMP0oL9cF0SpYGoi+7kU+4+xF8ifLlgK7C5PXn1YAlYkZwbu7AUddveO3TBg2QzDRHL6Ag74uJtYNL3xmGlR4tQFDfbGtZxNZfOXmJYtNaUR9V89VrVdK0D78P8MO5IzOsL4TFpLbcw1gEXfJj0w+xJlgS9pcRbKqQL0yqTvW2lh/PBZiA7c/3KQ+RQ8r5Ou9emCci8K4i4HKgjlrqr7gCrblzvba7qt/K8XRgH4zM/0eZISHAiVwQRslU3hJsgruGF+6RsQMFsucVITKbKhNe3OqvYfDBfYh3hYjcxxApOEbSIu5eQseYKMoNnkBT3jfJcXikBKvQBC+IFb1e6RqAsNexHPphGS5MrmO8XSEaPQw5G1bUpHn77A/LDTPZedMwZYFRw6BGDuVA0kkHkf0+g8/SpWadVoswWyFFkCydgB6k9MYzE6opZiAo5k/1ufTADDK8JqGVJG1vMG7xqoEsK8I6ADl/zjkvCWZEfWYcyEVXeMghiBydSKdb8xYvYjEokwOnoWFhTs3rtz2vfGpzaWo1rbEhRqFkr7wA6kVv5YA2yysEUO2pq8TAUCetDoMdcM5eJRLIsRdRI3Jevz8uW188MuK8eEWrShkEYBlKso0ajQG53brXlXmMATN4xeItONJokd/AkbBQeerUqupUDckhwNPO8deGZl5E1SRmIlmpTV6b8JNE0SK2wA+1YiOJxFZFlWNpDy1bN3Y6lIiRZPUjf0PLAb7SOKywZqFoXKMIzy5HxHZhVMNuRvDrsn2/jkVY80e7kG3eH3G+J+wfjtitFsVZR49JmL6zuA7e8P8AFDSb+wB95w7ykRGpm95unkBsq/Ln8Scc/oURkEulS9e95+R8ia5HDu8IMnFQ+0ftCJ5THGbjisc9mfq3qBVD4nBL7QO1oijMEJt3tWcclH2gD1ffpyvFRzbKfhhyFavLjYrhko8ssR+xWKGaLF8dp9uGyj/0QPwAxR5XEWq1uGvdYWHGnCwbLxWZ3e2Cnt6t5OS7oGI7VfvpyvbA7owS9rTeRmJ/8pW+4Kf5Yx7fmurueIg/ZxnI7lUqFlkf3gKBCqCE9GAJNdd/IgFvBs930es7eN1I8tDslfs4rLspxSP6Tbkx6nQrZAU6A1lt/fo6QTz1HltgxQ6cnDrLKsshdwo8ZEheXQqiydyARz06sdNjkgjhz8TnSkiMd9gwJ258j0w5vEJn4olyztHGi/VlUOiiNQoA7agLbcVfPDbgN94im/qYNBtrPv0A1bFgsYJ+PrhHsR4he2cjLkpmQ0Qo+6xf4XhxlJpVlMcpVlItHGxNe8GXpVjf+g349m1fK5sDkiOhPros18NVfLAALk+1IGXiRU+tiVk1EDSyFW8JN3d6TXUrg0zjv/Zo7sKxOXAOpiNjHuRQNn02+OKdjPPrt/V/LF2cNy4kyUSNdNCgNfqjDyKB7tO8yEfSGQmRGTRGDpCmaHULO7kqSOnLEhObzlhR3feRR3X2kjkkHyFp88Tme4fHN+dQNsy7+Te8B8aH3Y5HhMYg7lAY1G6lDRUg6gwJ+1e9nn1wtmgZ5nSWSRI9cMWYYyKAL3iQF1HUqS5Nb74dZqdWzcMsaGbVATHpI0+8KdifdoMRdXzFXth0vBnRAsWZlTclmIRi5Y2WJZdm6Cth5Yw3A9HdfRn7oxKyi11hg5BbULBJ1Ld3zwBjiGY7owyTldS96SRyA0M2lb3IpR8axD5K4gkUu8sWYSUebCcENp+Du4/04m14IGOrMO0zalYWNKrpugqDodRu7va+WJB8shdZCql1BCtW4B5gHpdYAFsu6GCFjTzz5hW2O5qYFuX2USKvTTiO0689Pk2bu45J++JreQ6Ubulb7PLVe5+GDHKcHgjkaVI1DsTbdd9zX6IJ3oVjOa4XFJr1oDrotzu1FKwP2WHmKODYQmTWIcRn7xlDKIzCjMAN0CtIgO2rwhfMAeuCcHEZNwHLsKeMOdIXU5ZmpSSPGTqsEkg3eHsMSooVRSqAAB0A5YArL2uy/XwDyjJ+9v+MAIf0/rrg29rf96j5fmh8febngFQm7Aut6qxz6g7ViojLkVdnu1GZyqeCnjo+B70qAea8uZNbEj0GHrdtc1mW0ogYVvEpYXuRsUpq8Q2Lcx8sDE8bRBVljCbEq5OrmRuBbKwG9r5k3vjmEWSxGyn7WlljjNC+T2PFVeEcyetbg2f56YLEyPAwYnZxIKVgSSCoWjseRN1R3sYhg2xHnth9KY9DB4xDJQZN5DYNUANxuN7NYj8uLdR5sP34BavPtntw+Yf4FH7S4pgpi4+3j1kZf9I/aGKfOMs2+E9OWjGcb4WJ2rSzRib7Tb8Pm/wDtSfuj/wCMQgGJ7iy6shIPPKsP2GGM+35rTufxiki42+zqFHrtVWAdqO+LN7C9oTmdMUjATQqNDmiXUinBHUihuKPL1uqGkvy5eWHPDs+8TrJGSrobVvLzsdQbr4XjscUq/s9AzmMCggbU/mdO6rXkTz+GGaLMltHGoLub1EnSoO3hFFibJ57XiO4P25ysqIZJVikI8StYAPWmIojy3wRZbNpILjdXHmrA/uxOloyJXLFu9EkxBUeEqka2NbKhNtuBzJs1yGI7tAFgyGbC8mbSDq3JIRCSf0rBsfHBSwvY4rT2m8aUlcrHVIdbkfpbgL8dyT6kYJyVBK8ia5Df0xfnCxUMXT6tdv8ASMUADfIc9sehIVpQPIAYeYxdbxi8YwsQpm8YxjCwBm8YvCxi8AZxreETjF4AyTjUnCJxqThhV3tMdfpR8aqe4AooWJssaBqlOwF+uK/Ui/ELFedfO/6/ngy9qrflg9I1HTzJ/ngNjQkmlJoWa8up5GhvzxTPLk5WcxyagFPUatMg8r8iR645ZrMa9TMo1v4ia011tQpAo9bGG7dOXLCaY6dO1XfL+fzwJ2wpw64dvNEPORB+2MMsP+Br+UQf50f8YwURcftCb8if1ZR+P/GKlIxantFb8jPrIv8APFV4yz5dWHDGM4WFiFLRGCIrqyoHnCw/iGB4YJeHt9VF8G/iOM+h+Vadx+MUH/ZOY2/J5/8Asyf+3G39lZgf/Tz/APZk/wDbj0KDjYHHXtw+Lzz9Am/8mX/tv/tjeHLTKbWOUHzCOP5Y9Bk4V4ez8VI5Xj+fh92ScejgsPucHEPIzMxZtRJNkkHmdyTj0NeMXg8hpRHDcvcsS3eqRF2vqwuwaPXF+Y442DYVuzk03wsa3hXiTK8K8Yxg4DbE4xjUnCvAGcLGLxgnDIrxjGLwsAVT7RYicxPJ3auoVE1azqQ0NwoIsEsBZBwBhiOvTz/DF+Z3s7lpWZpIVZmosTe9bC998Mz2NyP/AEyftf74e02KMbCK4vP/AMGZH/pk/a/3xj/wZkf+nT9r/fBtPiowYkezgvN5cf8ArJ/EMXD/AODMj/00f4/746wdl8nGyumXjVlNqQNwRyIwDxRvtKf8lX1kH7mxWKuRiyPaafyeP/M//k4rTGefLpw4OPpHoMLDesLEGtZcEfDfzUXwb+I4WFjPoflWvcfidDG+MYWOtxljIwsLAGMJsLCwGwMZwsLCDbGDhYWAM41wsLCDU4zhYWGCGNcLCwBgYRxnCww1ONcLCwAjjGFhYCYxjCwsABvtO/MRf5n8jitsLCxnny1w4YwsLCwlP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22534" name="Picture 6" descr="https://libcom.org/files/images/library/00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2160" y="3501008"/>
            <a:ext cx="2842667" cy="284266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Information here... You get the idea ;)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How did Women get the vote</a:t>
            </a:r>
            <a:endParaRPr lang="en-GB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482952" cy="4525963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Women in Saudi Arabia, Brunei and the United Arab Emirates still don’t have the right to vote</a:t>
            </a:r>
          </a:p>
          <a:p>
            <a:r>
              <a:rPr lang="en-GB" dirty="0" smtClean="0"/>
              <a:t>Trade unions are now a powerful force in many professions and most have a women’s representative on their board to make sure that women’s needs and concerns are still being addressed.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Links to Australian Identity Today</a:t>
            </a:r>
            <a:endParaRPr lang="en-GB" dirty="0"/>
          </a:p>
        </p:txBody>
      </p:sp>
      <p:pic>
        <p:nvPicPr>
          <p:cNvPr id="13314" name="Picture 2" descr="http://www.habibtoumi.com/wp-content/uploads/2013/01/women-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17381" y="4293096"/>
            <a:ext cx="3213048" cy="2117230"/>
          </a:xfrm>
          <a:prstGeom prst="rect">
            <a:avLst/>
          </a:prstGeom>
          <a:noFill/>
        </p:spPr>
      </p:pic>
      <p:pic>
        <p:nvPicPr>
          <p:cNvPr id="13316" name="Picture 4" descr="http://www.unionsnt.com.au/admin/content/userContent/Poster%20may%20day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72200" y="1556792"/>
            <a:ext cx="1852264" cy="244827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More links to the other sub questions here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Links to Identity Today</a:t>
            </a:r>
            <a:endParaRPr lang="en-GB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38</TotalTime>
  <Words>391</Words>
  <Application>Microsoft Macintosh PowerPoint</Application>
  <PresentationFormat>On-screen Show (4:3)</PresentationFormat>
  <Paragraphs>37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Concourse</vt:lpstr>
      <vt:lpstr>Women’s Suffrage in Australia</vt:lpstr>
      <vt:lpstr>Timeline</vt:lpstr>
      <vt:lpstr>Important People</vt:lpstr>
      <vt:lpstr>Important People</vt:lpstr>
      <vt:lpstr>Sub Questions</vt:lpstr>
      <vt:lpstr>Why were trade unions good for women’s suffrage?</vt:lpstr>
      <vt:lpstr>How did Women get the vote</vt:lpstr>
      <vt:lpstr>Links to Australian Identity Today</vt:lpstr>
      <vt:lpstr>Links to Identity Today</vt:lpstr>
      <vt:lpstr>References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Women’s Suffrage in Australia</dc:title>
  <dc:creator>Jesm</dc:creator>
  <cp:lastModifiedBy>Chris Cameron</cp:lastModifiedBy>
  <cp:revision>4</cp:revision>
  <dcterms:created xsi:type="dcterms:W3CDTF">2015-03-26T06:21:55Z</dcterms:created>
  <dcterms:modified xsi:type="dcterms:W3CDTF">2015-03-28T04:09:40Z</dcterms:modified>
</cp:coreProperties>
</file>