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6B4C-E5F2-8F47-91CB-2851678B0FBA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986-4B74-5943-AAB7-84D97008D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6B4C-E5F2-8F47-91CB-2851678B0FBA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986-4B74-5943-AAB7-84D97008D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4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6B4C-E5F2-8F47-91CB-2851678B0FBA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986-4B74-5943-AAB7-84D97008D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5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6B4C-E5F2-8F47-91CB-2851678B0FBA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986-4B74-5943-AAB7-84D97008D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1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6B4C-E5F2-8F47-91CB-2851678B0FBA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986-4B74-5943-AAB7-84D97008D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2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6B4C-E5F2-8F47-91CB-2851678B0FBA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986-4B74-5943-AAB7-84D97008D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6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6B4C-E5F2-8F47-91CB-2851678B0FBA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986-4B74-5943-AAB7-84D97008D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5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6B4C-E5F2-8F47-91CB-2851678B0FBA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986-4B74-5943-AAB7-84D97008D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6B4C-E5F2-8F47-91CB-2851678B0FBA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986-4B74-5943-AAB7-84D97008D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2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6B4C-E5F2-8F47-91CB-2851678B0FBA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986-4B74-5943-AAB7-84D97008D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2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6B4C-E5F2-8F47-91CB-2851678B0FBA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986-4B74-5943-AAB7-84D97008D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D6B4C-E5F2-8F47-91CB-2851678B0FBA}" type="datetimeFigureOut">
              <a:rPr lang="en-US" smtClean="0"/>
              <a:t>16/04/16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3D986-4B74-5943-AAB7-84D97008D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9985"/>
            <a:ext cx="7772400" cy="1470025"/>
          </a:xfrm>
        </p:spPr>
        <p:txBody>
          <a:bodyPr/>
          <a:lstStyle/>
          <a:p>
            <a:r>
              <a:rPr lang="en-US" dirty="0" smtClean="0"/>
              <a:t>Your </a:t>
            </a:r>
            <a:r>
              <a:rPr lang="en-US" dirty="0"/>
              <a:t>E</a:t>
            </a:r>
            <a:r>
              <a:rPr lang="en-US" dirty="0" smtClean="0"/>
              <a:t>vent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32794"/>
            <a:ext cx="6400800" cy="1216881"/>
          </a:xfrm>
        </p:spPr>
        <p:txBody>
          <a:bodyPr/>
          <a:lstStyle/>
          <a:p>
            <a:r>
              <a:rPr lang="en-US" dirty="0" smtClean="0"/>
              <a:t>Your names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7531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Date your event occurred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0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event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was involved?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Where did it happen?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1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52370" y="4679783"/>
            <a:ext cx="693774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Happened?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Dot points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Udcvwubciwuboru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Ducvuwvcyw</a:t>
            </a:r>
            <a:r>
              <a:rPr lang="en-US" dirty="0" err="1" smtClean="0"/>
              <a:t>Ucvuwcvcb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Lhcreuyo</a:t>
            </a:r>
            <a:r>
              <a:rPr lang="en-US" dirty="0" smtClean="0"/>
              <a:t> otrughfh3worgh </a:t>
            </a:r>
            <a:r>
              <a:rPr lang="en-US" dirty="0" err="1" smtClean="0"/>
              <a:t>iuyfreyugfiwe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82" y="141099"/>
            <a:ext cx="4558251" cy="42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3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‘Shaping our Nation’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38</Words>
  <Application>Microsoft Macintosh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Your Event Title</vt:lpstr>
      <vt:lpstr>Your event title</vt:lpstr>
      <vt:lpstr>PowerPoint Presentation</vt:lpstr>
      <vt:lpstr>Impact on ‘Shaping our Nation’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Event Title</dc:title>
  <dc:creator>Steve Hicks</dc:creator>
  <cp:lastModifiedBy>Steve Hicks</cp:lastModifiedBy>
  <cp:revision>2</cp:revision>
  <dcterms:created xsi:type="dcterms:W3CDTF">2016-04-16T02:59:01Z</dcterms:created>
  <dcterms:modified xsi:type="dcterms:W3CDTF">2016-04-16T03:10:32Z</dcterms:modified>
</cp:coreProperties>
</file>